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488" r:id="rId2"/>
    <p:sldId id="395" r:id="rId3"/>
    <p:sldId id="396" r:id="rId4"/>
    <p:sldId id="351" r:id="rId5"/>
    <p:sldId id="378" r:id="rId6"/>
    <p:sldId id="406" r:id="rId7"/>
    <p:sldId id="397" r:id="rId8"/>
    <p:sldId id="491" r:id="rId9"/>
    <p:sldId id="507" r:id="rId10"/>
    <p:sldId id="447" r:id="rId11"/>
    <p:sldId id="521" r:id="rId12"/>
    <p:sldId id="529" r:id="rId13"/>
    <p:sldId id="530" r:id="rId14"/>
    <p:sldId id="522" r:id="rId15"/>
    <p:sldId id="523" r:id="rId16"/>
    <p:sldId id="531" r:id="rId17"/>
    <p:sldId id="524" r:id="rId18"/>
    <p:sldId id="525" r:id="rId19"/>
    <p:sldId id="475" r:id="rId20"/>
    <p:sldId id="476" r:id="rId21"/>
    <p:sldId id="292" r:id="rId22"/>
    <p:sldId id="410" r:id="rId23"/>
    <p:sldId id="411" r:id="rId24"/>
    <p:sldId id="526" r:id="rId25"/>
    <p:sldId id="527" r:id="rId26"/>
    <p:sldId id="419" r:id="rId27"/>
    <p:sldId id="457" r:id="rId28"/>
    <p:sldId id="427" r:id="rId29"/>
    <p:sldId id="453" r:id="rId30"/>
    <p:sldId id="454" r:id="rId31"/>
    <p:sldId id="301" r:id="rId32"/>
    <p:sldId id="302" r:id="rId33"/>
    <p:sldId id="501" r:id="rId34"/>
    <p:sldId id="532" r:id="rId35"/>
    <p:sldId id="342" r:id="rId36"/>
    <p:sldId id="52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537B"/>
    <a:srgbClr val="12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71" autoAdjust="0"/>
    <p:restoredTop sz="94660"/>
  </p:normalViewPr>
  <p:slideViewPr>
    <p:cSldViewPr snapToGrid="0">
      <p:cViewPr>
        <p:scale>
          <a:sx n="45" d="100"/>
          <a:sy n="45" d="100"/>
        </p:scale>
        <p:origin x="843" y="5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C3597-F9C2-4032-BFF1-47BF5F027BE5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3BCFD-5184-4F7F-88C3-39AEEA3C6D2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8343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127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8260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914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010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958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2319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0033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113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141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73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5428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3DF7-D628-4F80-B82B-38ABDAB860CD}" type="datetimeFigureOut">
              <a:rPr lang="en-MY" smtClean="0"/>
              <a:t>27/6/2019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770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352" y="2499360"/>
            <a:ext cx="10515600" cy="29270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If you are frustrated with all the workout programs out there that </a:t>
            </a:r>
            <a:r>
              <a:rPr lang="en-MY" sz="4400" dirty="0" smtClean="0"/>
              <a:t>promise </a:t>
            </a:r>
            <a:r>
              <a:rPr lang="en-MY" sz="4400" dirty="0"/>
              <a:t>you the body you could only dream of...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418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595" y="2582253"/>
            <a:ext cx="10723808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… while only doing a short 10-20 minutes exercises that you can do at home with only using one amazing &amp; inexpensive fitness equipment.</a:t>
            </a: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59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5162" y="2179320"/>
            <a:ext cx="10515600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Introducing...</a:t>
            </a:r>
          </a:p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 err="1" smtClean="0">
                <a:solidFill>
                  <a:schemeClr val="bg1"/>
                </a:solidFill>
              </a:rPr>
              <a:t>Kettlebell</a:t>
            </a:r>
            <a:r>
              <a:rPr lang="en-MY" sz="4400" dirty="0" smtClean="0">
                <a:solidFill>
                  <a:schemeClr val="bg1"/>
                </a:solidFill>
              </a:rPr>
              <a:t> </a:t>
            </a:r>
            <a:r>
              <a:rPr lang="en-MY" sz="4400" dirty="0" err="1" smtClean="0">
                <a:solidFill>
                  <a:schemeClr val="bg1"/>
                </a:solidFill>
              </a:rPr>
              <a:t>Bootcamp</a:t>
            </a:r>
            <a:r>
              <a:rPr lang="en-MY" sz="4400" dirty="0" smtClean="0">
                <a:solidFill>
                  <a:schemeClr val="bg1"/>
                </a:solidFill>
              </a:rPr>
              <a:t> - The Ultimate </a:t>
            </a:r>
            <a:r>
              <a:rPr lang="en-MY" sz="4400" dirty="0" err="1" smtClean="0">
                <a:solidFill>
                  <a:schemeClr val="bg1"/>
                </a:solidFill>
              </a:rPr>
              <a:t>Kettlebell</a:t>
            </a:r>
            <a:r>
              <a:rPr lang="en-MY" sz="4400" dirty="0" smtClean="0">
                <a:solidFill>
                  <a:schemeClr val="bg1"/>
                </a:solidFill>
              </a:rPr>
              <a:t> Training Manual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9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5642" y="1828800"/>
            <a:ext cx="10515600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‘</a:t>
            </a:r>
            <a:r>
              <a:rPr lang="en-MY" sz="4000" dirty="0" err="1">
                <a:solidFill>
                  <a:srgbClr val="FFC000"/>
                </a:solidFill>
              </a:rPr>
              <a:t>Kettlebell</a:t>
            </a:r>
            <a:r>
              <a:rPr lang="en-MY" sz="4000" dirty="0">
                <a:solidFill>
                  <a:srgbClr val="FFC000"/>
                </a:solidFill>
              </a:rPr>
              <a:t> </a:t>
            </a:r>
            <a:r>
              <a:rPr lang="en-MY" sz="4000" dirty="0" err="1">
                <a:solidFill>
                  <a:srgbClr val="FFC000"/>
                </a:solidFill>
              </a:rPr>
              <a:t>Bootcamp</a:t>
            </a:r>
            <a:r>
              <a:rPr lang="en-MY" sz="4000" dirty="0">
                <a:solidFill>
                  <a:schemeClr val="bg1"/>
                </a:solidFill>
              </a:rPr>
              <a:t>’ is the ultimate guide for people who want to reap the benefits of working out with this amazing equipment: faster weight-loss, build a strong, lean, athletic physique and get in the best shape of their life — all without spending long hours at the gym.</a:t>
            </a: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44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362" y="1219200"/>
            <a:ext cx="10515600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6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3600" dirty="0">
                <a:solidFill>
                  <a:schemeClr val="bg1"/>
                </a:solidFill>
              </a:rPr>
              <a:t>You will discover everything you need to know about </a:t>
            </a:r>
            <a:r>
              <a:rPr lang="en-MY" sz="3600" dirty="0" err="1">
                <a:solidFill>
                  <a:schemeClr val="bg1"/>
                </a:solidFill>
              </a:rPr>
              <a:t>Kettlebells</a:t>
            </a:r>
            <a:r>
              <a:rPr lang="en-MY" sz="3600" dirty="0">
                <a:solidFill>
                  <a:schemeClr val="bg1"/>
                </a:solidFill>
              </a:rPr>
              <a:t>  — From how to choose the right </a:t>
            </a:r>
            <a:r>
              <a:rPr lang="en-MY" sz="3600" dirty="0" err="1">
                <a:solidFill>
                  <a:schemeClr val="bg1"/>
                </a:solidFill>
              </a:rPr>
              <a:t>kettlebells</a:t>
            </a:r>
            <a:r>
              <a:rPr lang="en-MY" sz="3600" dirty="0">
                <a:solidFill>
                  <a:schemeClr val="bg1"/>
                </a:solidFill>
              </a:rPr>
              <a:t>, the common mistakes people made with this equipment, the benefits of working out with </a:t>
            </a:r>
            <a:r>
              <a:rPr lang="en-MY" sz="3600" dirty="0" err="1">
                <a:solidFill>
                  <a:schemeClr val="bg1"/>
                </a:solidFill>
              </a:rPr>
              <a:t>kettlebells</a:t>
            </a:r>
            <a:r>
              <a:rPr lang="en-MY" sz="3600" dirty="0">
                <a:solidFill>
                  <a:schemeClr val="bg1"/>
                </a:solidFill>
              </a:rPr>
              <a:t>, to some of the best exercises you can perform with this tool... plus, </a:t>
            </a:r>
            <a:r>
              <a:rPr lang="en-MY" sz="3600" dirty="0" err="1">
                <a:solidFill>
                  <a:schemeClr val="bg1"/>
                </a:solidFill>
              </a:rPr>
              <a:t>kettlebell</a:t>
            </a:r>
            <a:r>
              <a:rPr lang="en-MY" sz="3600" dirty="0">
                <a:solidFill>
                  <a:schemeClr val="bg1"/>
                </a:solidFill>
              </a:rPr>
              <a:t> workout plans according to your fitness level.</a:t>
            </a:r>
          </a:p>
        </p:txBody>
      </p:sp>
    </p:spTree>
    <p:extLst>
      <p:ext uri="{BB962C8B-B14F-4D97-AF65-F5344CB8AC3E}">
        <p14:creationId xmlns:p14="http://schemas.microsoft.com/office/powerpoint/2010/main" val="173079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0" y="1405128"/>
            <a:ext cx="4800402" cy="4876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600" dirty="0">
                <a:solidFill>
                  <a:schemeClr val="bg1"/>
                </a:solidFill>
              </a:rPr>
              <a:t>If you want to shred body fat faster while spending less time working out… then you should grab yourself this amazing equipment and a copy of the </a:t>
            </a:r>
            <a:r>
              <a:rPr lang="en-MY" sz="3600" dirty="0" err="1">
                <a:solidFill>
                  <a:schemeClr val="bg1"/>
                </a:solidFill>
              </a:rPr>
              <a:t>Kettlebell</a:t>
            </a:r>
            <a:r>
              <a:rPr lang="en-MY" sz="3600" dirty="0">
                <a:solidFill>
                  <a:schemeClr val="bg1"/>
                </a:solidFill>
              </a:rPr>
              <a:t> </a:t>
            </a:r>
            <a:r>
              <a:rPr lang="en-MY" sz="3600" dirty="0" err="1">
                <a:solidFill>
                  <a:schemeClr val="bg1"/>
                </a:solidFill>
              </a:rPr>
              <a:t>Bootcamp</a:t>
            </a:r>
            <a:r>
              <a:rPr lang="en-MY" sz="3600" dirty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endParaRPr lang="en-MY" sz="3200" dirty="0">
              <a:solidFill>
                <a:schemeClr val="bg1"/>
              </a:solidFill>
            </a:endParaRPr>
          </a:p>
        </p:txBody>
      </p:sp>
      <p:pic>
        <p:nvPicPr>
          <p:cNvPr id="1026" name="Picture 2" descr="Image result for kettlebe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95" y="1743457"/>
            <a:ext cx="5135260" cy="34259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0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0882" y="2057400"/>
            <a:ext cx="10515600" cy="3185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Here </a:t>
            </a:r>
            <a:r>
              <a:rPr lang="en-MY" sz="4600" dirty="0" smtClean="0">
                <a:solidFill>
                  <a:schemeClr val="bg1"/>
                </a:solidFill>
              </a:rPr>
              <a:t>Are The </a:t>
            </a:r>
            <a:r>
              <a:rPr lang="en-MY" sz="4600" dirty="0">
                <a:solidFill>
                  <a:schemeClr val="bg1"/>
                </a:solidFill>
              </a:rPr>
              <a:t>T</a:t>
            </a:r>
            <a:r>
              <a:rPr lang="en-MY" sz="4600" dirty="0" smtClean="0">
                <a:solidFill>
                  <a:schemeClr val="bg1"/>
                </a:solidFill>
              </a:rPr>
              <a:t>hings </a:t>
            </a:r>
            <a:r>
              <a:rPr lang="en-MY" sz="4600" dirty="0">
                <a:solidFill>
                  <a:schemeClr val="bg1"/>
                </a:solidFill>
              </a:rPr>
              <a:t>Y</a:t>
            </a:r>
            <a:r>
              <a:rPr lang="en-MY" sz="4600" dirty="0" smtClean="0">
                <a:solidFill>
                  <a:schemeClr val="bg1"/>
                </a:solidFill>
              </a:rPr>
              <a:t>ou </a:t>
            </a:r>
            <a:r>
              <a:rPr lang="en-MY" sz="4600" dirty="0">
                <a:solidFill>
                  <a:schemeClr val="bg1"/>
                </a:solidFill>
              </a:rPr>
              <a:t>W</a:t>
            </a:r>
            <a:r>
              <a:rPr lang="en-MY" sz="4600" dirty="0" smtClean="0">
                <a:solidFill>
                  <a:schemeClr val="bg1"/>
                </a:solidFill>
              </a:rPr>
              <a:t>ill </a:t>
            </a:r>
            <a:r>
              <a:rPr lang="en-MY" sz="4600" dirty="0">
                <a:solidFill>
                  <a:schemeClr val="bg1"/>
                </a:solidFill>
              </a:rPr>
              <a:t>D</a:t>
            </a:r>
            <a:r>
              <a:rPr lang="en-MY" sz="4600" dirty="0" smtClean="0">
                <a:solidFill>
                  <a:schemeClr val="bg1"/>
                </a:solidFill>
              </a:rPr>
              <a:t>iscover </a:t>
            </a:r>
            <a:r>
              <a:rPr lang="en-MY" sz="4600" dirty="0">
                <a:solidFill>
                  <a:schemeClr val="bg1"/>
                </a:solidFill>
              </a:rPr>
              <a:t>I</a:t>
            </a:r>
            <a:r>
              <a:rPr lang="en-MY" sz="4600" dirty="0" smtClean="0">
                <a:solidFill>
                  <a:schemeClr val="bg1"/>
                </a:solidFill>
              </a:rPr>
              <a:t>n </a:t>
            </a:r>
            <a:r>
              <a:rPr lang="en-MY" sz="4600" dirty="0">
                <a:solidFill>
                  <a:schemeClr val="bg1"/>
                </a:solidFill>
              </a:rPr>
              <a:t>T</a:t>
            </a:r>
            <a:r>
              <a:rPr lang="en-MY" sz="4600" dirty="0" smtClean="0">
                <a:solidFill>
                  <a:schemeClr val="bg1"/>
                </a:solidFill>
              </a:rPr>
              <a:t>his </a:t>
            </a:r>
            <a:r>
              <a:rPr lang="en-MY" sz="4600" dirty="0">
                <a:solidFill>
                  <a:schemeClr val="bg1"/>
                </a:solidFill>
              </a:rPr>
              <a:t>P</a:t>
            </a:r>
            <a:r>
              <a:rPr lang="en-MY" sz="4600" dirty="0" smtClean="0">
                <a:solidFill>
                  <a:schemeClr val="bg1"/>
                </a:solidFill>
              </a:rPr>
              <a:t>ractical </a:t>
            </a:r>
            <a:r>
              <a:rPr lang="en-MY" sz="4600" dirty="0">
                <a:solidFill>
                  <a:schemeClr val="bg1"/>
                </a:solidFill>
              </a:rPr>
              <a:t>G</a:t>
            </a:r>
            <a:r>
              <a:rPr lang="en-MY" sz="4600" dirty="0" smtClean="0">
                <a:solidFill>
                  <a:schemeClr val="bg1"/>
                </a:solidFill>
              </a:rPr>
              <a:t>uide</a:t>
            </a:r>
            <a:r>
              <a:rPr lang="en-MY" sz="4600" dirty="0">
                <a:solidFill>
                  <a:schemeClr val="bg1"/>
                </a:solidFill>
              </a:rPr>
              <a:t>:</a:t>
            </a: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0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562" y="899160"/>
            <a:ext cx="10515600" cy="2045336"/>
          </a:xfrm>
        </p:spPr>
        <p:txBody>
          <a:bodyPr>
            <a:noAutofit/>
          </a:bodyPr>
          <a:lstStyle/>
          <a:p>
            <a:pPr lvl="0"/>
            <a:r>
              <a:rPr lang="en-MY" dirty="0">
                <a:solidFill>
                  <a:schemeClr val="bg1"/>
                </a:solidFill>
              </a:rPr>
              <a:t>10 reasons why you’ll want to ditch your traditional cardio + dumbbells for </a:t>
            </a:r>
            <a:r>
              <a:rPr lang="en-MY" dirty="0" err="1">
                <a:solidFill>
                  <a:schemeClr val="bg1"/>
                </a:solidFill>
              </a:rPr>
              <a:t>kettlebells</a:t>
            </a:r>
            <a:r>
              <a:rPr lang="en-MY" dirty="0">
                <a:solidFill>
                  <a:schemeClr val="bg1"/>
                </a:solidFill>
              </a:rPr>
              <a:t> if you want to get strong, lean, and burn fat </a:t>
            </a:r>
            <a:r>
              <a:rPr lang="en-MY" dirty="0" smtClean="0">
                <a:solidFill>
                  <a:schemeClr val="bg1"/>
                </a:solidFill>
              </a:rPr>
              <a:t>faster</a:t>
            </a:r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lvl="0"/>
            <a:r>
              <a:rPr lang="en-MY" dirty="0">
                <a:solidFill>
                  <a:schemeClr val="bg1"/>
                </a:solidFill>
              </a:rPr>
              <a:t>How </a:t>
            </a:r>
            <a:r>
              <a:rPr lang="en-MY" dirty="0" err="1">
                <a:solidFill>
                  <a:schemeClr val="bg1"/>
                </a:solidFill>
              </a:rPr>
              <a:t>kettlebells</a:t>
            </a:r>
            <a:r>
              <a:rPr lang="en-MY" dirty="0">
                <a:solidFill>
                  <a:schemeClr val="bg1"/>
                </a:solidFill>
              </a:rPr>
              <a:t> will give you real strength without bulking your </a:t>
            </a:r>
            <a:r>
              <a:rPr lang="en-MY" dirty="0" smtClean="0">
                <a:solidFill>
                  <a:schemeClr val="bg1"/>
                </a:solidFill>
              </a:rPr>
              <a:t>appearance</a:t>
            </a:r>
          </a:p>
          <a:p>
            <a:pPr lvl="0"/>
            <a:endParaRPr lang="en-MY" dirty="0">
              <a:solidFill>
                <a:schemeClr val="bg1"/>
              </a:solidFill>
            </a:endParaRPr>
          </a:p>
          <a:p>
            <a:pPr lvl="0"/>
            <a:r>
              <a:rPr lang="en-MY" dirty="0" smtClean="0">
                <a:solidFill>
                  <a:schemeClr val="bg1"/>
                </a:solidFill>
              </a:rPr>
              <a:t> Do </a:t>
            </a:r>
            <a:r>
              <a:rPr lang="en-MY" dirty="0">
                <a:solidFill>
                  <a:schemeClr val="bg1"/>
                </a:solidFill>
              </a:rPr>
              <a:t>this one simple test before you purchase </a:t>
            </a:r>
            <a:r>
              <a:rPr lang="en-MY" dirty="0" err="1">
                <a:solidFill>
                  <a:schemeClr val="bg1"/>
                </a:solidFill>
              </a:rPr>
              <a:t>kettlebells</a:t>
            </a:r>
            <a:r>
              <a:rPr lang="en-MY" dirty="0">
                <a:solidFill>
                  <a:schemeClr val="bg1"/>
                </a:solidFill>
              </a:rPr>
              <a:t> </a:t>
            </a:r>
            <a:endParaRPr lang="en-MY" dirty="0" smtClean="0">
              <a:solidFill>
                <a:schemeClr val="bg1"/>
              </a:solidFill>
            </a:endParaRPr>
          </a:p>
          <a:p>
            <a:pPr lvl="0"/>
            <a:endParaRPr lang="en-MY" dirty="0">
              <a:solidFill>
                <a:schemeClr val="bg1"/>
              </a:solidFill>
            </a:endParaRPr>
          </a:p>
          <a:p>
            <a:pPr lvl="0"/>
            <a:r>
              <a:rPr lang="en-MY" dirty="0" smtClean="0">
                <a:solidFill>
                  <a:schemeClr val="bg1"/>
                </a:solidFill>
              </a:rPr>
              <a:t>Avoid </a:t>
            </a:r>
            <a:r>
              <a:rPr lang="en-MY" dirty="0">
                <a:solidFill>
                  <a:schemeClr val="bg1"/>
                </a:solidFill>
              </a:rPr>
              <a:t>buying a </a:t>
            </a:r>
            <a:r>
              <a:rPr lang="en-MY" dirty="0" err="1">
                <a:solidFill>
                  <a:schemeClr val="bg1"/>
                </a:solidFill>
              </a:rPr>
              <a:t>Kettlebell</a:t>
            </a:r>
            <a:r>
              <a:rPr lang="en-MY" dirty="0">
                <a:solidFill>
                  <a:schemeClr val="bg1"/>
                </a:solidFill>
              </a:rPr>
              <a:t> that has </a:t>
            </a:r>
            <a:r>
              <a:rPr lang="en-MY" i="1" dirty="0">
                <a:solidFill>
                  <a:schemeClr val="bg1"/>
                </a:solidFill>
              </a:rPr>
              <a:t>‘this’ </a:t>
            </a:r>
            <a:r>
              <a:rPr lang="en-MY" dirty="0">
                <a:solidFill>
                  <a:schemeClr val="bg1"/>
                </a:solidFill>
              </a:rPr>
              <a:t>feature — it will do more damage than good </a:t>
            </a:r>
          </a:p>
          <a:p>
            <a:pPr marL="0" indent="0" algn="ctr">
              <a:buNone/>
            </a:pPr>
            <a:endParaRPr lang="en-M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642" y="1386840"/>
            <a:ext cx="10515600" cy="5212080"/>
          </a:xfrm>
        </p:spPr>
        <p:txBody>
          <a:bodyPr>
            <a:noAutofit/>
          </a:bodyPr>
          <a:lstStyle/>
          <a:p>
            <a:pPr lvl="0"/>
            <a:r>
              <a:rPr lang="en-MY" sz="2900" dirty="0">
                <a:solidFill>
                  <a:schemeClr val="bg1"/>
                </a:solidFill>
              </a:rPr>
              <a:t>What’s the ideal </a:t>
            </a:r>
            <a:r>
              <a:rPr lang="en-MY" sz="2900" dirty="0" err="1">
                <a:solidFill>
                  <a:schemeClr val="bg1"/>
                </a:solidFill>
              </a:rPr>
              <a:t>Kettlebell</a:t>
            </a:r>
            <a:r>
              <a:rPr lang="en-MY" sz="2900" dirty="0">
                <a:solidFill>
                  <a:schemeClr val="bg1"/>
                </a:solidFill>
              </a:rPr>
              <a:t> weight to begin with? </a:t>
            </a:r>
            <a:endParaRPr lang="en-MY" sz="2900" dirty="0" smtClean="0">
              <a:solidFill>
                <a:schemeClr val="bg1"/>
              </a:solidFill>
            </a:endParaRPr>
          </a:p>
          <a:p>
            <a:pPr lvl="0"/>
            <a:endParaRPr lang="en-MY" sz="2900" dirty="0">
              <a:solidFill>
                <a:schemeClr val="bg1"/>
              </a:solidFill>
            </a:endParaRPr>
          </a:p>
          <a:p>
            <a:pPr lvl="0"/>
            <a:r>
              <a:rPr lang="en-MY" sz="2900" dirty="0" smtClean="0">
                <a:solidFill>
                  <a:schemeClr val="bg1"/>
                </a:solidFill>
              </a:rPr>
              <a:t>5 </a:t>
            </a:r>
            <a:r>
              <a:rPr lang="en-MY" sz="2900" dirty="0">
                <a:solidFill>
                  <a:schemeClr val="bg1"/>
                </a:solidFill>
              </a:rPr>
              <a:t>common </a:t>
            </a:r>
            <a:r>
              <a:rPr lang="en-MY" sz="2900" dirty="0" err="1">
                <a:solidFill>
                  <a:schemeClr val="bg1"/>
                </a:solidFill>
              </a:rPr>
              <a:t>kettlebells</a:t>
            </a:r>
            <a:r>
              <a:rPr lang="en-MY" sz="2900" dirty="0">
                <a:solidFill>
                  <a:schemeClr val="bg1"/>
                </a:solidFill>
              </a:rPr>
              <a:t> mistakes you should avoid to minimize injury… and discover how to FIX it.</a:t>
            </a:r>
          </a:p>
          <a:p>
            <a:pPr marL="0" indent="0">
              <a:buNone/>
            </a:pPr>
            <a:endParaRPr lang="en-MY" sz="2900" dirty="0">
              <a:solidFill>
                <a:schemeClr val="bg1"/>
              </a:solidFill>
            </a:endParaRPr>
          </a:p>
          <a:p>
            <a:pPr lvl="0"/>
            <a:r>
              <a:rPr lang="en-MY" sz="2900" dirty="0">
                <a:solidFill>
                  <a:schemeClr val="bg1"/>
                </a:solidFill>
              </a:rPr>
              <a:t>How to include the </a:t>
            </a:r>
            <a:r>
              <a:rPr lang="en-MY" sz="2900" dirty="0" err="1">
                <a:solidFill>
                  <a:schemeClr val="bg1"/>
                </a:solidFill>
              </a:rPr>
              <a:t>Kettlebells</a:t>
            </a:r>
            <a:r>
              <a:rPr lang="en-MY" sz="2900" dirty="0">
                <a:solidFill>
                  <a:schemeClr val="bg1"/>
                </a:solidFill>
              </a:rPr>
              <a:t> in your current workout routine? </a:t>
            </a:r>
            <a:endParaRPr lang="en-MY" sz="2900" dirty="0" smtClean="0">
              <a:solidFill>
                <a:schemeClr val="bg1"/>
              </a:solidFill>
            </a:endParaRPr>
          </a:p>
          <a:p>
            <a:pPr lvl="0"/>
            <a:endParaRPr lang="en-MY" sz="2900" dirty="0">
              <a:solidFill>
                <a:schemeClr val="bg1"/>
              </a:solidFill>
            </a:endParaRPr>
          </a:p>
          <a:p>
            <a:pPr lvl="0"/>
            <a:r>
              <a:rPr lang="en-MY" sz="2900" dirty="0" smtClean="0">
                <a:solidFill>
                  <a:schemeClr val="bg1"/>
                </a:solidFill>
              </a:rPr>
              <a:t>Master </a:t>
            </a:r>
            <a:r>
              <a:rPr lang="en-MY" sz="2900" dirty="0">
                <a:solidFill>
                  <a:schemeClr val="bg1"/>
                </a:solidFill>
              </a:rPr>
              <a:t>the mother of all </a:t>
            </a:r>
            <a:r>
              <a:rPr lang="en-MY" sz="2900" dirty="0" err="1">
                <a:solidFill>
                  <a:schemeClr val="bg1"/>
                </a:solidFill>
              </a:rPr>
              <a:t>Kettlebell</a:t>
            </a:r>
            <a:r>
              <a:rPr lang="en-MY" sz="2900" dirty="0">
                <a:solidFill>
                  <a:schemeClr val="bg1"/>
                </a:solidFill>
              </a:rPr>
              <a:t> exercises: The </a:t>
            </a:r>
            <a:r>
              <a:rPr lang="en-MY" sz="2900" dirty="0" err="1">
                <a:solidFill>
                  <a:schemeClr val="bg1"/>
                </a:solidFill>
              </a:rPr>
              <a:t>Kettlebell</a:t>
            </a:r>
            <a:r>
              <a:rPr lang="en-MY" sz="2900" dirty="0">
                <a:solidFill>
                  <a:schemeClr val="bg1"/>
                </a:solidFill>
              </a:rPr>
              <a:t> Swings</a:t>
            </a:r>
          </a:p>
          <a:p>
            <a:pPr marL="0" indent="0">
              <a:buNone/>
            </a:pPr>
            <a:endParaRPr lang="en-MY" sz="2900" dirty="0">
              <a:solidFill>
                <a:schemeClr val="bg1"/>
              </a:solidFill>
            </a:endParaRPr>
          </a:p>
          <a:p>
            <a:pPr lvl="0"/>
            <a:endParaRPr lang="en-MY" sz="2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22" y="777240"/>
            <a:ext cx="10515600" cy="5212080"/>
          </a:xfrm>
        </p:spPr>
        <p:txBody>
          <a:bodyPr>
            <a:noAutofit/>
          </a:bodyPr>
          <a:lstStyle/>
          <a:p>
            <a:pPr lvl="0"/>
            <a:r>
              <a:rPr lang="en-MY" dirty="0">
                <a:solidFill>
                  <a:schemeClr val="bg1"/>
                </a:solidFill>
              </a:rPr>
              <a:t>If you can perform this one exercise, you can consider yourself fit to join the ancient Greek’s army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lvl="0"/>
            <a:r>
              <a:rPr lang="en-MY" dirty="0">
                <a:solidFill>
                  <a:schemeClr val="bg1"/>
                </a:solidFill>
              </a:rPr>
              <a:t>Looking to shrink your waistline? Try this exercise </a:t>
            </a:r>
            <a:endParaRPr lang="en-MY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MY" dirty="0">
                <a:solidFill>
                  <a:schemeClr val="bg1"/>
                </a:solidFill>
              </a:rPr>
              <a:t> </a:t>
            </a:r>
          </a:p>
          <a:p>
            <a:pPr lvl="0"/>
            <a:r>
              <a:rPr lang="en-MY" dirty="0">
                <a:solidFill>
                  <a:schemeClr val="bg1"/>
                </a:solidFill>
              </a:rPr>
              <a:t>Plus, 9 other </a:t>
            </a:r>
            <a:r>
              <a:rPr lang="en-MY" dirty="0" err="1">
                <a:solidFill>
                  <a:schemeClr val="bg1"/>
                </a:solidFill>
              </a:rPr>
              <a:t>kettlebell</a:t>
            </a:r>
            <a:r>
              <a:rPr lang="en-MY" dirty="0">
                <a:solidFill>
                  <a:schemeClr val="bg1"/>
                </a:solidFill>
              </a:rPr>
              <a:t> exercises to add to your workout mix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lvl="0"/>
            <a:r>
              <a:rPr lang="en-MY" dirty="0" err="1">
                <a:solidFill>
                  <a:schemeClr val="bg1"/>
                </a:solidFill>
              </a:rPr>
              <a:t>Kettlebell</a:t>
            </a:r>
            <a:r>
              <a:rPr lang="en-MY" dirty="0">
                <a:solidFill>
                  <a:schemeClr val="bg1"/>
                </a:solidFill>
              </a:rPr>
              <a:t> workout plan for beginners, intermediate and advanced level!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r>
              <a:rPr lang="en-MY" dirty="0">
                <a:solidFill>
                  <a:schemeClr val="bg1"/>
                </a:solidFill>
              </a:rPr>
              <a:t>... And so much more waiting to be uncovered inside!</a:t>
            </a:r>
          </a:p>
          <a:p>
            <a:pPr lvl="0"/>
            <a:endParaRPr lang="en-M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8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440" y="92678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MY" sz="4800" b="1" dirty="0">
                <a:latin typeface="+mn-lt"/>
              </a:rPr>
              <a:t> </a:t>
            </a:r>
            <a:br>
              <a:rPr lang="en-MY" sz="4800" b="1" dirty="0">
                <a:latin typeface="+mn-lt"/>
              </a:rPr>
            </a:br>
            <a:r>
              <a:rPr lang="en-MY" sz="4800" b="1" dirty="0">
                <a:latin typeface="+mn-lt"/>
              </a:rPr>
              <a:t>This I</a:t>
            </a:r>
            <a:r>
              <a:rPr lang="en-MY" sz="4800" b="1" dirty="0" smtClean="0">
                <a:latin typeface="+mn-lt"/>
              </a:rPr>
              <a:t>s The </a:t>
            </a:r>
            <a:r>
              <a:rPr lang="en-MY" sz="4800" b="1" dirty="0">
                <a:latin typeface="+mn-lt"/>
              </a:rPr>
              <a:t>G</a:t>
            </a:r>
            <a:r>
              <a:rPr lang="en-MY" sz="4800" b="1" dirty="0" smtClean="0">
                <a:latin typeface="+mn-lt"/>
              </a:rPr>
              <a:t>olden </a:t>
            </a:r>
            <a:r>
              <a:rPr lang="en-MY" sz="4800" b="1" dirty="0">
                <a:latin typeface="+mn-lt"/>
              </a:rPr>
              <a:t>K</a:t>
            </a:r>
            <a:r>
              <a:rPr lang="en-MY" sz="4800" b="1" dirty="0" smtClean="0">
                <a:latin typeface="+mn-lt"/>
              </a:rPr>
              <a:t>ey For </a:t>
            </a:r>
            <a:r>
              <a:rPr lang="en-MY" sz="4800" b="1" dirty="0">
                <a:latin typeface="+mn-lt"/>
              </a:rPr>
              <a:t>T</a:t>
            </a:r>
            <a:r>
              <a:rPr lang="en-MY" sz="4800" b="1" dirty="0" smtClean="0">
                <a:latin typeface="+mn-lt"/>
              </a:rPr>
              <a:t>hose </a:t>
            </a:r>
            <a:r>
              <a:rPr lang="en-MY" sz="4800" b="1" dirty="0">
                <a:latin typeface="+mn-lt"/>
              </a:rPr>
              <a:t>W</a:t>
            </a:r>
            <a:r>
              <a:rPr lang="en-MY" sz="4800" b="1" dirty="0" smtClean="0">
                <a:latin typeface="+mn-lt"/>
              </a:rPr>
              <a:t>ho </a:t>
            </a:r>
            <a:r>
              <a:rPr lang="en-MY" sz="4800" b="1" dirty="0">
                <a:latin typeface="+mn-lt"/>
              </a:rPr>
              <a:t>W</a:t>
            </a:r>
            <a:r>
              <a:rPr lang="en-MY" sz="4800" b="1" dirty="0" smtClean="0">
                <a:latin typeface="+mn-lt"/>
              </a:rPr>
              <a:t>ant </a:t>
            </a:r>
            <a:r>
              <a:rPr lang="en-MY" sz="4800" b="1" dirty="0">
                <a:latin typeface="+mn-lt"/>
              </a:rPr>
              <a:t>T</a:t>
            </a:r>
            <a:r>
              <a:rPr lang="en-MY" sz="4800" b="1" dirty="0" smtClean="0">
                <a:latin typeface="+mn-lt"/>
              </a:rPr>
              <a:t>o</a:t>
            </a:r>
            <a:r>
              <a:rPr lang="en-MY" sz="4800" b="1" dirty="0">
                <a:latin typeface="+mn-lt"/>
              </a:rPr>
              <a:t>:</a:t>
            </a:r>
            <a:br>
              <a:rPr lang="en-MY" sz="4800" b="1" dirty="0">
                <a:latin typeface="+mn-lt"/>
              </a:rPr>
            </a:br>
            <a:endParaRPr lang="en-MY" sz="48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2926079"/>
            <a:ext cx="10515600" cy="2756263"/>
          </a:xfrm>
        </p:spPr>
        <p:txBody>
          <a:bodyPr>
            <a:noAutofit/>
          </a:bodyPr>
          <a:lstStyle/>
          <a:p>
            <a:pPr lvl="0"/>
            <a:r>
              <a:rPr lang="en-MY" sz="3200" dirty="0"/>
              <a:t>Get in the best shape of their life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Build lean &amp; athletic muscle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Crank their metabolism and burn body fats </a:t>
            </a:r>
            <a:r>
              <a:rPr lang="en-MY" sz="3200" dirty="0" smtClean="0"/>
              <a:t>faster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427441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334" y="2137818"/>
            <a:ext cx="10462780" cy="39285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… yet, you find yourself burning money with programs that don’t work, doesn’t stick with you, hard to follow, and worse, you end up going back to square one.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08709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588" y="1061968"/>
            <a:ext cx="10515600" cy="5277872"/>
          </a:xfrm>
        </p:spPr>
        <p:txBody>
          <a:bodyPr>
            <a:normAutofit/>
          </a:bodyPr>
          <a:lstStyle/>
          <a:p>
            <a:pPr lvl="0"/>
            <a:endParaRPr lang="en-MY" sz="3200" dirty="0" smtClean="0"/>
          </a:p>
          <a:p>
            <a:r>
              <a:rPr lang="en-MY" sz="3200" dirty="0"/>
              <a:t>Have shorter workouts but burn a mountain of </a:t>
            </a:r>
            <a:r>
              <a:rPr lang="en-MY" sz="3200" dirty="0" smtClean="0"/>
              <a:t>calories</a:t>
            </a:r>
            <a:endParaRPr lang="en-MY" sz="3200" dirty="0"/>
          </a:p>
          <a:p>
            <a:pPr lvl="0"/>
            <a:endParaRPr lang="en-MY" sz="3200" dirty="0" smtClean="0"/>
          </a:p>
          <a:p>
            <a:pPr lvl="0"/>
            <a:r>
              <a:rPr lang="en-MY" sz="3200" dirty="0" smtClean="0"/>
              <a:t>Improves </a:t>
            </a:r>
            <a:r>
              <a:rPr lang="en-MY" sz="3200" dirty="0"/>
              <a:t>general well-being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Increase their strength, mobility &amp; flexibility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Be more confident with their body</a:t>
            </a:r>
          </a:p>
        </p:txBody>
      </p:sp>
      <p:pic>
        <p:nvPicPr>
          <p:cNvPr id="4098" name="Picture 2" descr="Image result for calori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343" y="5091286"/>
            <a:ext cx="4111625" cy="176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72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66205"/>
            <a:ext cx="10515600" cy="32717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700" dirty="0" smtClean="0">
                <a:solidFill>
                  <a:schemeClr val="bg1"/>
                </a:solidFill>
              </a:rPr>
              <a:t>So Here’s </a:t>
            </a:r>
            <a:r>
              <a:rPr lang="en-MY" sz="5700" dirty="0">
                <a:solidFill>
                  <a:schemeClr val="bg1"/>
                </a:solidFill>
              </a:rPr>
              <a:t>T</a:t>
            </a:r>
            <a:r>
              <a:rPr lang="en-MY" sz="5700" dirty="0" smtClean="0">
                <a:solidFill>
                  <a:schemeClr val="bg1"/>
                </a:solidFill>
              </a:rPr>
              <a:t>he Good News…</a:t>
            </a:r>
            <a:endParaRPr lang="en-MY" sz="57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989" y="2901406"/>
            <a:ext cx="10515600" cy="26108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You </a:t>
            </a:r>
            <a:r>
              <a:rPr lang="en-MY" sz="4800" dirty="0" smtClean="0">
                <a:solidFill>
                  <a:schemeClr val="bg1"/>
                </a:solidFill>
              </a:rPr>
              <a:t>get the </a:t>
            </a:r>
            <a:r>
              <a:rPr lang="en-MY" sz="4800" b="1" i="1" dirty="0" err="1" smtClean="0">
                <a:solidFill>
                  <a:srgbClr val="FFC000"/>
                </a:solidFill>
              </a:rPr>
              <a:t>Kettlebell</a:t>
            </a:r>
            <a:r>
              <a:rPr lang="en-MY" sz="4800" b="1" i="1" dirty="0" smtClean="0">
                <a:solidFill>
                  <a:srgbClr val="FFC000"/>
                </a:solidFill>
              </a:rPr>
              <a:t> </a:t>
            </a:r>
            <a:r>
              <a:rPr lang="en-MY" sz="4800" b="1" i="1" dirty="0" err="1" smtClean="0">
                <a:solidFill>
                  <a:srgbClr val="FFC000"/>
                </a:solidFill>
              </a:rPr>
              <a:t>Bootcamp</a:t>
            </a:r>
            <a:r>
              <a:rPr lang="en-MY" sz="4800" b="1" i="1" dirty="0" smtClean="0">
                <a:solidFill>
                  <a:srgbClr val="FFC000"/>
                </a:solidFill>
              </a:rPr>
              <a:t> </a:t>
            </a:r>
            <a:r>
              <a:rPr lang="en-MY" sz="4800" dirty="0" smtClean="0">
                <a:solidFill>
                  <a:schemeClr val="bg1"/>
                </a:solidFill>
              </a:rPr>
              <a:t>at </a:t>
            </a:r>
            <a:r>
              <a:rPr lang="en-MY" sz="4800" dirty="0">
                <a:solidFill>
                  <a:schemeClr val="bg1"/>
                </a:solidFill>
              </a:rPr>
              <a:t>a low one-time investment.</a:t>
            </a:r>
          </a:p>
        </p:txBody>
      </p:sp>
    </p:spTree>
    <p:extLst>
      <p:ext uri="{BB962C8B-B14F-4D97-AF65-F5344CB8AC3E}">
        <p14:creationId xmlns:p14="http://schemas.microsoft.com/office/powerpoint/2010/main" val="229473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508" y="2471166"/>
            <a:ext cx="10515600" cy="2961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Just </a:t>
            </a:r>
            <a:r>
              <a:rPr lang="en-MY" sz="4400" dirty="0" smtClean="0">
                <a:solidFill>
                  <a:schemeClr val="bg1"/>
                </a:solidFill>
              </a:rPr>
              <a:t>know that this </a:t>
            </a:r>
            <a:r>
              <a:rPr lang="en-MY" sz="4400" dirty="0">
                <a:solidFill>
                  <a:schemeClr val="bg1"/>
                </a:solidFill>
              </a:rPr>
              <a:t>ultimate guide is worth so much more than what I'm offering to you right now. 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7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5558" y="2798446"/>
            <a:ext cx="10515600" cy="27165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But I'll only be charging you a tiny fraction of its total value.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00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" y="2516505"/>
            <a:ext cx="10835640" cy="39389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/>
              <a:t>The best part? - You can be in the best shape of your life — all by just working out for at least 10 minutes at home with only one equipment.</a:t>
            </a:r>
          </a:p>
          <a:p>
            <a:pPr marL="0" indent="0" algn="ctr">
              <a:buNone/>
            </a:pPr>
            <a:endParaRPr lang="en-MY" sz="4300" dirty="0"/>
          </a:p>
          <a:p>
            <a:pPr marL="0" indent="0" algn="ctr">
              <a:buNone/>
            </a:pPr>
            <a:endParaRPr lang="en-MY" sz="4300" dirty="0"/>
          </a:p>
        </p:txBody>
      </p:sp>
    </p:spTree>
    <p:extLst>
      <p:ext uri="{BB962C8B-B14F-4D97-AF65-F5344CB8AC3E}">
        <p14:creationId xmlns:p14="http://schemas.microsoft.com/office/powerpoint/2010/main" val="23474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628" y="2462931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All you have to do from here onwards is to apply what you learn from the </a:t>
            </a:r>
            <a:r>
              <a:rPr lang="en-MY" sz="4400" dirty="0" err="1" smtClean="0"/>
              <a:t>Kettlebell</a:t>
            </a:r>
            <a:r>
              <a:rPr lang="en-MY" sz="4400" dirty="0" smtClean="0"/>
              <a:t> </a:t>
            </a:r>
            <a:r>
              <a:rPr lang="en-MY" sz="4400" dirty="0" err="1" smtClean="0"/>
              <a:t>Bootcamp</a:t>
            </a:r>
            <a:r>
              <a:rPr lang="en-MY" sz="4400" dirty="0" smtClean="0"/>
              <a:t> for </a:t>
            </a:r>
            <a:r>
              <a:rPr lang="en-MY" sz="4400" dirty="0"/>
              <a:t>the next 30 days.</a:t>
            </a:r>
          </a:p>
        </p:txBody>
      </p:sp>
    </p:spTree>
    <p:extLst>
      <p:ext uri="{BB962C8B-B14F-4D97-AF65-F5344CB8AC3E}">
        <p14:creationId xmlns:p14="http://schemas.microsoft.com/office/powerpoint/2010/main" val="20157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968" y="2571685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if you fail to see any improvements in your </a:t>
            </a:r>
            <a:r>
              <a:rPr lang="en-MY" sz="4400" dirty="0" smtClean="0"/>
              <a:t>fitness level, </a:t>
            </a:r>
            <a:r>
              <a:rPr lang="en-MY" sz="4400" dirty="0"/>
              <a:t>just return your order within 30 days for a </a:t>
            </a:r>
            <a:r>
              <a:rPr lang="en-MY" sz="4400" b="1" i="1" dirty="0"/>
              <a:t>F</a:t>
            </a:r>
            <a:r>
              <a:rPr lang="en-MY" sz="4400" b="1" i="1" dirty="0" smtClean="0"/>
              <a:t>ull Refund</a:t>
            </a:r>
            <a:endParaRPr lang="en-MY" sz="4400" b="1" i="1" dirty="0"/>
          </a:p>
        </p:txBody>
      </p:sp>
    </p:spTree>
    <p:extLst>
      <p:ext uri="{BB962C8B-B14F-4D97-AF65-F5344CB8AC3E}">
        <p14:creationId xmlns:p14="http://schemas.microsoft.com/office/powerpoint/2010/main" val="32598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3054096"/>
            <a:ext cx="10515600" cy="2053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600" dirty="0" smtClean="0">
                <a:solidFill>
                  <a:schemeClr val="bg1"/>
                </a:solidFill>
              </a:rPr>
              <a:t>Fair Enough?</a:t>
            </a:r>
            <a:endParaRPr lang="en-MY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29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946" y="2986362"/>
            <a:ext cx="10515600" cy="2053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36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5417" y="2109481"/>
            <a:ext cx="9787933" cy="306800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Bear with me, because today, it’s all going to change. 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7981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37" y="1950720"/>
            <a:ext cx="10515600" cy="2941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But Wait, There’s More...</a:t>
            </a:r>
          </a:p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If you get </a:t>
            </a:r>
            <a:r>
              <a:rPr lang="en-MY" sz="4400" dirty="0" err="1" smtClean="0"/>
              <a:t>Kettlebell</a:t>
            </a:r>
            <a:r>
              <a:rPr lang="en-MY" sz="4400" dirty="0" smtClean="0"/>
              <a:t> </a:t>
            </a:r>
            <a:r>
              <a:rPr lang="en-MY" sz="4400" dirty="0" err="1" smtClean="0"/>
              <a:t>Bootmcap</a:t>
            </a:r>
            <a:r>
              <a:rPr lang="en-MY" sz="4400" dirty="0" smtClean="0"/>
              <a:t> </a:t>
            </a:r>
            <a:r>
              <a:rPr lang="en-MY" sz="4400" b="1" dirty="0" smtClean="0"/>
              <a:t>right </a:t>
            </a:r>
            <a:r>
              <a:rPr lang="en-MY" sz="4400" b="1" dirty="0"/>
              <a:t>now</a:t>
            </a:r>
            <a:r>
              <a:rPr lang="en-MY" sz="4400" dirty="0"/>
              <a:t>, you will get these bonuses: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58442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075" y="66628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7200" b="1" dirty="0" smtClean="0">
                <a:solidFill>
                  <a:schemeClr val="bg1"/>
                </a:solidFill>
                <a:latin typeface="+mn-lt"/>
              </a:rPr>
              <a:t>2 FREE Bonuses </a:t>
            </a:r>
            <a:endParaRPr lang="en-MY" sz="7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075" y="303141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C000"/>
                </a:solidFill>
              </a:rPr>
              <a:t>* </a:t>
            </a:r>
            <a:r>
              <a:rPr lang="en-GB" sz="4400" dirty="0" smtClean="0">
                <a:solidFill>
                  <a:srgbClr val="FFC000"/>
                </a:solidFill>
              </a:rPr>
              <a:t>Secret </a:t>
            </a:r>
            <a:r>
              <a:rPr lang="en-GB" sz="4400" dirty="0">
                <a:solidFill>
                  <a:srgbClr val="FFC000"/>
                </a:solidFill>
              </a:rPr>
              <a:t>Bonus #1</a:t>
            </a:r>
            <a:r>
              <a:rPr lang="en-GB" sz="4400" dirty="0">
                <a:solidFill>
                  <a:schemeClr val="bg1"/>
                </a:solidFill>
              </a:rPr>
              <a:t>: Complete Checklist </a:t>
            </a:r>
            <a:endParaRPr lang="en-GB" sz="4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C000"/>
                </a:solidFill>
              </a:rPr>
              <a:t>* </a:t>
            </a:r>
            <a:r>
              <a:rPr lang="en-GB" sz="4400" dirty="0" smtClean="0">
                <a:solidFill>
                  <a:srgbClr val="FFC000"/>
                </a:solidFill>
              </a:rPr>
              <a:t>Secret Bonus </a:t>
            </a:r>
            <a:r>
              <a:rPr lang="en-GB" sz="4400" dirty="0">
                <a:solidFill>
                  <a:srgbClr val="FFC000"/>
                </a:solidFill>
              </a:rPr>
              <a:t>#2</a:t>
            </a:r>
            <a:r>
              <a:rPr lang="en-GB" sz="4400" dirty="0">
                <a:solidFill>
                  <a:schemeClr val="bg1"/>
                </a:solidFill>
              </a:rPr>
              <a:t>: Comprehensive </a:t>
            </a:r>
            <a:r>
              <a:rPr lang="en-GB" sz="4400" dirty="0" err="1">
                <a:solidFill>
                  <a:schemeClr val="bg1"/>
                </a:solidFill>
              </a:rPr>
              <a:t>Mindmap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2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1951" y="2838450"/>
            <a:ext cx="10515600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You get </a:t>
            </a:r>
            <a:r>
              <a:rPr lang="en-MY" sz="4600" b="1" i="1">
                <a:solidFill>
                  <a:schemeClr val="bg1"/>
                </a:solidFill>
              </a:rPr>
              <a:t>A</a:t>
            </a:r>
            <a:r>
              <a:rPr lang="en-MY" sz="4600" b="1" i="1" smtClean="0">
                <a:solidFill>
                  <a:schemeClr val="bg1"/>
                </a:solidFill>
              </a:rPr>
              <a:t>ll The </a:t>
            </a:r>
            <a:r>
              <a:rPr lang="en-MY" sz="4600" b="1" i="1" dirty="0">
                <a:solidFill>
                  <a:schemeClr val="bg1"/>
                </a:solidFill>
              </a:rPr>
              <a:t>B</a:t>
            </a:r>
            <a:r>
              <a:rPr lang="en-MY" sz="4600" b="1" i="1" dirty="0" smtClean="0">
                <a:solidFill>
                  <a:schemeClr val="bg1"/>
                </a:solidFill>
              </a:rPr>
              <a:t>onuses </a:t>
            </a:r>
            <a:r>
              <a:rPr lang="en-MY" sz="4600" dirty="0" smtClean="0">
                <a:solidFill>
                  <a:schemeClr val="bg1"/>
                </a:solidFill>
              </a:rPr>
              <a:t>absolutely </a:t>
            </a:r>
            <a:r>
              <a:rPr lang="en-MY" sz="4600" b="1" dirty="0" smtClean="0">
                <a:solidFill>
                  <a:srgbClr val="FFC000"/>
                </a:solidFill>
              </a:rPr>
              <a:t>FREE</a:t>
            </a:r>
            <a:r>
              <a:rPr lang="en-MY" sz="4600" dirty="0" smtClean="0">
                <a:solidFill>
                  <a:schemeClr val="bg1"/>
                </a:solidFill>
              </a:rPr>
              <a:t> </a:t>
            </a:r>
            <a:r>
              <a:rPr lang="en-MY" sz="4600" dirty="0">
                <a:solidFill>
                  <a:schemeClr val="bg1"/>
                </a:solidFill>
              </a:rPr>
              <a:t>only if you A</a:t>
            </a:r>
            <a:r>
              <a:rPr lang="en-MY" sz="4600" dirty="0" smtClean="0">
                <a:solidFill>
                  <a:schemeClr val="bg1"/>
                </a:solidFill>
              </a:rPr>
              <a:t>ct </a:t>
            </a:r>
            <a:r>
              <a:rPr lang="en-MY" sz="4600" dirty="0">
                <a:solidFill>
                  <a:schemeClr val="bg1"/>
                </a:solidFill>
              </a:rPr>
              <a:t>T</a:t>
            </a:r>
            <a:r>
              <a:rPr lang="en-MY" sz="4600" dirty="0" smtClean="0">
                <a:solidFill>
                  <a:schemeClr val="bg1"/>
                </a:solidFill>
              </a:rPr>
              <a:t>oday</a:t>
            </a:r>
            <a:r>
              <a:rPr lang="en-MY" sz="4600" dirty="0">
                <a:solidFill>
                  <a:schemeClr val="bg1"/>
                </a:solidFill>
              </a:rPr>
              <a:t>!</a:t>
            </a:r>
          </a:p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906" y="2048256"/>
            <a:ext cx="10515600" cy="2045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You have </a:t>
            </a:r>
            <a:r>
              <a:rPr lang="en-MY" sz="4400" i="1" dirty="0">
                <a:solidFill>
                  <a:schemeClr val="bg1"/>
                </a:solidFill>
              </a:rPr>
              <a:t>everything to gain </a:t>
            </a:r>
            <a:r>
              <a:rPr lang="en-MY" sz="4400" dirty="0">
                <a:solidFill>
                  <a:schemeClr val="bg1"/>
                </a:solidFill>
              </a:rPr>
              <a:t>and nothing to lose with this offer.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6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804" y="3009014"/>
            <a:ext cx="10515600" cy="13184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It’s time to be in </a:t>
            </a:r>
            <a:r>
              <a:rPr lang="en-MY" sz="4400" b="1" i="1" dirty="0" smtClean="0">
                <a:solidFill>
                  <a:srgbClr val="FFC000"/>
                </a:solidFill>
              </a:rPr>
              <a:t>The </a:t>
            </a:r>
            <a:r>
              <a:rPr lang="en-MY" sz="4400" b="1" i="1" dirty="0">
                <a:solidFill>
                  <a:srgbClr val="FFC000"/>
                </a:solidFill>
              </a:rPr>
              <a:t>B</a:t>
            </a:r>
            <a:r>
              <a:rPr lang="en-MY" sz="4400" b="1" i="1" dirty="0" smtClean="0">
                <a:solidFill>
                  <a:srgbClr val="FFC000"/>
                </a:solidFill>
              </a:rPr>
              <a:t>est </a:t>
            </a:r>
            <a:r>
              <a:rPr lang="en-MY" sz="4400" b="1" i="1" dirty="0">
                <a:solidFill>
                  <a:srgbClr val="FFC000"/>
                </a:solidFill>
              </a:rPr>
              <a:t>S</a:t>
            </a:r>
            <a:r>
              <a:rPr lang="en-MY" sz="4400" b="1" i="1" dirty="0" smtClean="0">
                <a:solidFill>
                  <a:srgbClr val="FFC000"/>
                </a:solidFill>
              </a:rPr>
              <a:t>hape </a:t>
            </a:r>
            <a:r>
              <a:rPr lang="en-MY" sz="4400" b="1" i="1" dirty="0">
                <a:solidFill>
                  <a:srgbClr val="FFC000"/>
                </a:solidFill>
              </a:rPr>
              <a:t>O</a:t>
            </a:r>
            <a:r>
              <a:rPr lang="en-MY" sz="4400" b="1" i="1" dirty="0" smtClean="0">
                <a:solidFill>
                  <a:srgbClr val="FFC000"/>
                </a:solidFill>
              </a:rPr>
              <a:t>f </a:t>
            </a:r>
            <a:r>
              <a:rPr lang="en-MY" sz="4400" b="1" i="1" dirty="0">
                <a:solidFill>
                  <a:srgbClr val="FFC000"/>
                </a:solidFill>
              </a:rPr>
              <a:t>Y</a:t>
            </a:r>
            <a:r>
              <a:rPr lang="en-MY" sz="4400" b="1" i="1" dirty="0" smtClean="0">
                <a:solidFill>
                  <a:srgbClr val="FFC000"/>
                </a:solidFill>
              </a:rPr>
              <a:t>our </a:t>
            </a:r>
            <a:r>
              <a:rPr lang="en-MY" sz="4400" b="1" i="1" dirty="0">
                <a:solidFill>
                  <a:srgbClr val="FFC000"/>
                </a:solidFill>
              </a:rPr>
              <a:t>L</a:t>
            </a:r>
            <a:r>
              <a:rPr lang="en-MY" sz="4400" b="1" i="1" dirty="0" smtClean="0">
                <a:solidFill>
                  <a:srgbClr val="FFC000"/>
                </a:solidFill>
              </a:rPr>
              <a:t>ife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5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989" y="2895600"/>
            <a:ext cx="10515600" cy="19011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So Why Wait?</a:t>
            </a: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7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989" y="2895600"/>
            <a:ext cx="10515600" cy="19011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Click </a:t>
            </a:r>
            <a:r>
              <a:rPr lang="en-MY" sz="4400" dirty="0" smtClean="0">
                <a:solidFill>
                  <a:schemeClr val="bg1"/>
                </a:solidFill>
              </a:rPr>
              <a:t>The Button </a:t>
            </a:r>
            <a:r>
              <a:rPr lang="en-MY" sz="4400" dirty="0">
                <a:solidFill>
                  <a:schemeClr val="bg1"/>
                </a:solidFill>
              </a:rPr>
              <a:t>B</a:t>
            </a:r>
            <a:r>
              <a:rPr lang="en-MY" sz="4400" dirty="0" smtClean="0">
                <a:solidFill>
                  <a:schemeClr val="bg1"/>
                </a:solidFill>
              </a:rPr>
              <a:t>elow </a:t>
            </a:r>
            <a:r>
              <a:rPr lang="en-MY" sz="4400" dirty="0">
                <a:solidFill>
                  <a:schemeClr val="bg1"/>
                </a:solidFill>
              </a:rPr>
              <a:t>RIGHT NOW </a:t>
            </a:r>
            <a:r>
              <a:rPr lang="en-MY" sz="4400" dirty="0" smtClean="0">
                <a:solidFill>
                  <a:schemeClr val="bg1"/>
                </a:solidFill>
              </a:rPr>
              <a:t>Before </a:t>
            </a:r>
            <a:r>
              <a:rPr lang="en-MY" sz="4400" dirty="0">
                <a:solidFill>
                  <a:schemeClr val="bg1"/>
                </a:solidFill>
              </a:rPr>
              <a:t>T</a:t>
            </a:r>
            <a:r>
              <a:rPr lang="en-MY" sz="4400" dirty="0" smtClean="0">
                <a:solidFill>
                  <a:schemeClr val="bg1"/>
                </a:solidFill>
              </a:rPr>
              <a:t>he Price </a:t>
            </a:r>
            <a:r>
              <a:rPr lang="en-MY" sz="4400" dirty="0">
                <a:solidFill>
                  <a:schemeClr val="bg1"/>
                </a:solidFill>
              </a:rPr>
              <a:t>G</a:t>
            </a:r>
            <a:r>
              <a:rPr lang="en-MY" sz="4400" dirty="0" smtClean="0">
                <a:solidFill>
                  <a:schemeClr val="bg1"/>
                </a:solidFill>
              </a:rPr>
              <a:t>oes </a:t>
            </a:r>
            <a:r>
              <a:rPr lang="en-MY" sz="4400" dirty="0">
                <a:solidFill>
                  <a:schemeClr val="bg1"/>
                </a:solidFill>
              </a:rPr>
              <a:t>U</a:t>
            </a:r>
            <a:r>
              <a:rPr lang="en-MY" sz="4400" dirty="0" smtClean="0">
                <a:solidFill>
                  <a:schemeClr val="bg1"/>
                </a:solidFill>
              </a:rPr>
              <a:t>p</a:t>
            </a:r>
            <a:r>
              <a:rPr lang="en-MY" sz="4400" dirty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093" y="1990344"/>
            <a:ext cx="10515600" cy="29080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But first...</a:t>
            </a:r>
          </a:p>
          <a:p>
            <a:pPr marL="0" indent="0" algn="ctr">
              <a:buNone/>
            </a:pPr>
            <a:endParaRPr lang="en-MY" sz="4400" dirty="0" smtClean="0"/>
          </a:p>
          <a:p>
            <a:pPr marL="0" indent="0" algn="ctr">
              <a:buNone/>
            </a:pPr>
            <a:r>
              <a:rPr lang="en-MY" sz="4400" b="1" dirty="0"/>
              <a:t>Here Are 3 Reasons Why Your Workout Program Fails 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36341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747" y="1965960"/>
            <a:ext cx="10515600" cy="322988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MY" sz="6300" b="1" dirty="0">
                <a:solidFill>
                  <a:srgbClr val="FFC000"/>
                </a:solidFill>
              </a:rPr>
              <a:t>Reason #1 Wrong Exercise For Fitness Goals</a:t>
            </a:r>
            <a:endParaRPr lang="en-MY" sz="63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54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5100" dirty="0">
                <a:solidFill>
                  <a:schemeClr val="bg1"/>
                </a:solidFill>
              </a:rPr>
              <a:t>If you want to build an athletic body, but you train like you’re competing for a marathon by doing endless cardio on the treadmill — of course you will be skinny instead of being muscular.</a:t>
            </a:r>
          </a:p>
          <a:p>
            <a:pPr marL="0" indent="0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4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182" y="944880"/>
            <a:ext cx="10515600" cy="462029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b="1" dirty="0">
                <a:solidFill>
                  <a:srgbClr val="FFC000"/>
                </a:solidFill>
              </a:rPr>
              <a:t>Reason #2 It’s Hard For You To Follow The Program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MY" sz="44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3400" dirty="0">
                <a:solidFill>
                  <a:schemeClr val="bg1"/>
                </a:solidFill>
              </a:rPr>
              <a:t>When you are </a:t>
            </a:r>
            <a:r>
              <a:rPr lang="en-MY" sz="3400" dirty="0" smtClean="0">
                <a:solidFill>
                  <a:schemeClr val="bg1"/>
                </a:solidFill>
              </a:rPr>
              <a:t>starting </a:t>
            </a:r>
            <a:r>
              <a:rPr lang="en-MY" sz="3400" dirty="0">
                <a:solidFill>
                  <a:schemeClr val="bg1"/>
                </a:solidFill>
              </a:rPr>
              <a:t>a fitness program, don’t opt for advanced level training. Your body is not ready for next-level intensity. Yet, many people thought that they should opt for advanced level training for quicker results. When you can’t do the suggested workout — you’ll quit altogether and </a:t>
            </a:r>
            <a:r>
              <a:rPr lang="en-MY" sz="3400" dirty="0" smtClean="0">
                <a:solidFill>
                  <a:schemeClr val="bg1"/>
                </a:solidFill>
              </a:rPr>
              <a:t>go </a:t>
            </a:r>
            <a:r>
              <a:rPr lang="en-MY" sz="3400" dirty="0">
                <a:solidFill>
                  <a:schemeClr val="bg1"/>
                </a:solidFill>
              </a:rPr>
              <a:t>back to square one.</a:t>
            </a:r>
          </a:p>
          <a:p>
            <a:pPr marL="0" indent="0" algn="ctr">
              <a:buNone/>
            </a:pPr>
            <a:endParaRPr lang="en-MY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0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619" y="1569720"/>
            <a:ext cx="10515600" cy="29864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b="1" dirty="0">
                <a:solidFill>
                  <a:srgbClr val="FFC000"/>
                </a:solidFill>
              </a:rPr>
              <a:t>Reason #3 No Professional Guidance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36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3400" dirty="0">
                <a:solidFill>
                  <a:schemeClr val="bg1"/>
                </a:solidFill>
              </a:rPr>
              <a:t>This happens when you just randomly get a workout program you find online. You’re not sure if you are getting a high-quality program that can help you get the </a:t>
            </a:r>
            <a:r>
              <a:rPr lang="en-MY" sz="3400" dirty="0" smtClean="0">
                <a:solidFill>
                  <a:schemeClr val="bg1"/>
                </a:solidFill>
              </a:rPr>
              <a:t>result </a:t>
            </a:r>
            <a:r>
              <a:rPr lang="en-MY" sz="3400" dirty="0">
                <a:solidFill>
                  <a:schemeClr val="bg1"/>
                </a:solidFill>
              </a:rPr>
              <a:t>you desire. An expert’s help will make you reach your fitness goals faster than you could ever think of.</a:t>
            </a:r>
          </a:p>
          <a:p>
            <a:pPr marL="0" indent="0" algn="ctr">
              <a:buNone/>
            </a:pPr>
            <a:endParaRPr lang="en-MY" sz="3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8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419" y="2697480"/>
            <a:ext cx="10515600" cy="27120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This is why you’ll love what we have for you today…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55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909" y="1618989"/>
            <a:ext cx="5067387" cy="27439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600" dirty="0">
                <a:solidFill>
                  <a:schemeClr val="bg1"/>
                </a:solidFill>
              </a:rPr>
              <a:t>Because I’ve compiled proven exercise programs that will help you burn fat quickly, build a strong, lean, and athletic body in the shortest amount of time possible…</a:t>
            </a:r>
          </a:p>
          <a:p>
            <a:pPr marL="0" indent="0" algn="ctr">
              <a:buNone/>
            </a:pPr>
            <a:endParaRPr lang="en-MY" sz="3600" dirty="0">
              <a:solidFill>
                <a:schemeClr val="bg1"/>
              </a:solidFill>
            </a:endParaRPr>
          </a:p>
        </p:txBody>
      </p:sp>
      <p:pic>
        <p:nvPicPr>
          <p:cNvPr id="2050" name="Picture 2" descr="Image result for STRONG LEAN BODY kettlebe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103" y="1869948"/>
            <a:ext cx="4638294" cy="309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2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6279</TotalTime>
  <Words>683</Words>
  <Application>Microsoft Office PowerPoint</Application>
  <PresentationFormat>Widescreen</PresentationFormat>
  <Paragraphs>88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  This Is The Golden Key For Those Who Want To: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 FREE Bonuses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there!</dc:title>
  <dc:creator>Cally</dc:creator>
  <cp:lastModifiedBy>Cally</cp:lastModifiedBy>
  <cp:revision>205</cp:revision>
  <dcterms:created xsi:type="dcterms:W3CDTF">2017-05-11T16:06:40Z</dcterms:created>
  <dcterms:modified xsi:type="dcterms:W3CDTF">2019-06-27T14:38:00Z</dcterms:modified>
</cp:coreProperties>
</file>