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1" r:id="rId1"/>
  </p:sldMasterIdLst>
  <p:notesMasterIdLst>
    <p:notesMasterId r:id="rId15"/>
  </p:notesMasterIdLst>
  <p:sldIdLst>
    <p:sldId id="257" r:id="rId2"/>
    <p:sldId id="262" r:id="rId3"/>
    <p:sldId id="261" r:id="rId4"/>
    <p:sldId id="278" r:id="rId5"/>
    <p:sldId id="283" r:id="rId6"/>
    <p:sldId id="284" r:id="rId7"/>
    <p:sldId id="285" r:id="rId8"/>
    <p:sldId id="286" r:id="rId9"/>
    <p:sldId id="265" r:id="rId10"/>
    <p:sldId id="266" r:id="rId11"/>
    <p:sldId id="274" r:id="rId12"/>
    <p:sldId id="275" r:id="rId13"/>
    <p:sldId id="287"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39"/>
    <p:restoredTop sz="94650"/>
  </p:normalViewPr>
  <p:slideViewPr>
    <p:cSldViewPr>
      <p:cViewPr varScale="1">
        <p:scale>
          <a:sx n="98" d="100"/>
          <a:sy n="98" d="100"/>
        </p:scale>
        <p:origin x="192" y="124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6/8/19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1173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51881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1100215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9017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61112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6214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74099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62678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lgn="ctr">
              <a:buNone/>
              <a:defRPr sz="2400">
                <a:latin typeface="Calibri" panose="020F0502020204030204" pitchFamily="34" charset="0"/>
                <a:cs typeface="Calibri" panose="020F0502020204030204" pitchFamily="34" charset="0"/>
              </a:defRPr>
            </a:lvl1pPr>
            <a:lvl2pPr marL="342900" indent="0" algn="l">
              <a:buNone/>
              <a:defRPr sz="2400">
                <a:latin typeface="Calibri" panose="020F0502020204030204" pitchFamily="34" charset="0"/>
                <a:cs typeface="Calibri" panose="020F0502020204030204" pitchFamily="34" charset="0"/>
              </a:defRPr>
            </a:lvl2pPr>
            <a:lvl3pPr marL="685800" indent="0" algn="l">
              <a:buNone/>
              <a:defRPr sz="2400">
                <a:latin typeface="Calibri" panose="020F0502020204030204" pitchFamily="34" charset="0"/>
                <a:cs typeface="Calibri" panose="020F0502020204030204" pitchFamily="34" charset="0"/>
              </a:defRPr>
            </a:lvl3pPr>
            <a:lvl4pPr marL="1028700" indent="0" algn="l">
              <a:buNone/>
              <a:defRPr sz="2400">
                <a:latin typeface="Calibri" panose="020F0502020204030204" pitchFamily="34" charset="0"/>
                <a:cs typeface="Calibri" panose="020F0502020204030204" pitchFamily="34" charset="0"/>
              </a:defRPr>
            </a:lvl4pPr>
            <a:lvl5pPr marL="1371600" indent="0" algn="l">
              <a:buNone/>
              <a:defRPr sz="24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3045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30508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39690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6/8/19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9397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6/8/19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74978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6/8/19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0618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3210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127245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6/8/19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97396727"/>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342900" rtl="0" eaLnBrk="1" latinLnBrk="0" hangingPunct="1">
        <a:spcBef>
          <a:spcPct val="0"/>
        </a:spcBef>
        <a:buNone/>
        <a:defRPr sz="2600" b="1"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ctr"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0176FCF-58A2-1341-BD8C-A2863A54E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8034" r="1559"/>
          <a:stretch/>
        </p:blipFill>
        <p:spPr>
          <a:xfrm>
            <a:off x="0" y="-33407"/>
            <a:ext cx="9144000" cy="5176907"/>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938730"/>
            <a:ext cx="3276600" cy="1323439"/>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Ways To Use Kettlebells</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779662"/>
            <a:ext cx="5256584" cy="2016224"/>
          </a:xfrm>
        </p:spPr>
        <p:txBody>
          <a:bodyPr>
            <a:normAutofit/>
          </a:bodyPr>
          <a:lstStyle/>
          <a:p>
            <a:r>
              <a:rPr lang="en-US" dirty="0"/>
              <a:t>With KBs, you can achieve this using squats, hinge, pull and push techniques. Once you cover these movement patterns, you are good to go. </a:t>
            </a:r>
            <a:endParaRPr lang="en-ID" dirty="0"/>
          </a:p>
        </p:txBody>
      </p:sp>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24E79-385B-1249-9245-14C8D49ABC71}"/>
              </a:ext>
            </a:extLst>
          </p:cNvPr>
          <p:cNvSpPr>
            <a:spLocks noGrp="1"/>
          </p:cNvSpPr>
          <p:nvPr>
            <p:ph type="title"/>
          </p:nvPr>
        </p:nvSpPr>
        <p:spPr>
          <a:xfrm>
            <a:off x="644779" y="1578920"/>
            <a:ext cx="6447501" cy="530374"/>
          </a:xfrm>
        </p:spPr>
        <p:txBody>
          <a:bodyPr/>
          <a:lstStyle/>
          <a:p>
            <a:pPr lvl="0"/>
            <a:r>
              <a:rPr lang="en-US" dirty="0"/>
              <a:t>3. Set a circuit</a:t>
            </a:r>
            <a:endParaRPr lang="en-ID" dirty="0"/>
          </a:p>
        </p:txBody>
      </p:sp>
      <p:sp>
        <p:nvSpPr>
          <p:cNvPr id="3" name="Content Placeholder 2">
            <a:extLst>
              <a:ext uri="{FF2B5EF4-FFF2-40B4-BE49-F238E27FC236}">
                <a16:creationId xmlns:a16="http://schemas.microsoft.com/office/drawing/2014/main" id="{8FD43320-1DAC-824B-A44A-1430114F445C}"/>
              </a:ext>
            </a:extLst>
          </p:cNvPr>
          <p:cNvSpPr>
            <a:spLocks noGrp="1"/>
          </p:cNvSpPr>
          <p:nvPr>
            <p:ph idx="1"/>
          </p:nvPr>
        </p:nvSpPr>
        <p:spPr>
          <a:xfrm>
            <a:off x="644779" y="2268514"/>
            <a:ext cx="5871437" cy="1311348"/>
          </a:xfrm>
        </p:spPr>
        <p:txBody>
          <a:bodyPr>
            <a:normAutofit/>
          </a:bodyPr>
          <a:lstStyle/>
          <a:p>
            <a:pPr algn="l"/>
            <a:r>
              <a:rPr lang="en-US" dirty="0"/>
              <a:t>When it comes to swings and getups, you are sure to get your heart rate up to the same way you would in a cardio machine.</a:t>
            </a:r>
            <a:endParaRPr lang="en-ID" dirty="0"/>
          </a:p>
        </p:txBody>
      </p:sp>
    </p:spTree>
    <p:extLst>
      <p:ext uri="{BB962C8B-B14F-4D97-AF65-F5344CB8AC3E}">
        <p14:creationId xmlns:p14="http://schemas.microsoft.com/office/powerpoint/2010/main" val="111724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779662"/>
            <a:ext cx="4320480" cy="2088232"/>
          </a:xfrm>
        </p:spPr>
        <p:txBody>
          <a:bodyPr>
            <a:normAutofit/>
          </a:bodyPr>
          <a:lstStyle/>
          <a:p>
            <a:r>
              <a:rPr lang="en-US" dirty="0"/>
              <a:t>The other bright side is that while you exercise, you are challenging yourself to be better while having so much fun.</a:t>
            </a:r>
            <a:endParaRPr lang="en-ID" dirty="0"/>
          </a:p>
        </p:txBody>
      </p:sp>
    </p:spTree>
    <p:extLst>
      <p:ext uri="{BB962C8B-B14F-4D97-AF65-F5344CB8AC3E}">
        <p14:creationId xmlns:p14="http://schemas.microsoft.com/office/powerpoint/2010/main" val="412445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707654"/>
            <a:ext cx="4608512" cy="2088232"/>
          </a:xfrm>
        </p:spPr>
        <p:txBody>
          <a:bodyPr>
            <a:normAutofit/>
          </a:bodyPr>
          <a:lstStyle/>
          <a:p>
            <a:r>
              <a:rPr lang="en-US" dirty="0"/>
              <a:t>The trick is for you to try as much as you can to build a circuit with KBs before you can progress to heavy weight-training sessions.</a:t>
            </a:r>
            <a:endParaRPr lang="en-ID" dirty="0"/>
          </a:p>
        </p:txBody>
      </p:sp>
    </p:spTree>
    <p:extLst>
      <p:ext uri="{BB962C8B-B14F-4D97-AF65-F5344CB8AC3E}">
        <p14:creationId xmlns:p14="http://schemas.microsoft.com/office/powerpoint/2010/main" val="96612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915566"/>
            <a:ext cx="4536504" cy="1584176"/>
          </a:xfrm>
        </p:spPr>
        <p:txBody>
          <a:bodyPr>
            <a:normAutofit/>
          </a:bodyPr>
          <a:lstStyle/>
          <a:p>
            <a:r>
              <a:rPr lang="en-US" dirty="0"/>
              <a:t>There are three major ways in which you can use kettlebells when working out. These include;</a:t>
            </a:r>
            <a:endParaRPr lang="en-ID" dirty="0"/>
          </a:p>
        </p:txBody>
      </p:sp>
      <p:pic>
        <p:nvPicPr>
          <p:cNvPr id="2" name="Picture 1">
            <a:extLst>
              <a:ext uri="{FF2B5EF4-FFF2-40B4-BE49-F238E27FC236}">
                <a16:creationId xmlns:a16="http://schemas.microsoft.com/office/drawing/2014/main" id="{235418A8-BDB0-8D41-915B-E305E6B8EDE3}"/>
              </a:ext>
            </a:extLst>
          </p:cNvPr>
          <p:cNvPicPr>
            <a:picLocks noChangeAspect="1"/>
          </p:cNvPicPr>
          <p:nvPr/>
        </p:nvPicPr>
        <p:blipFill>
          <a:blip r:embed="rId2"/>
          <a:stretch>
            <a:fillRect/>
          </a:stretch>
        </p:blipFill>
        <p:spPr>
          <a:xfrm>
            <a:off x="2524646" y="2467732"/>
            <a:ext cx="2582540" cy="1424086"/>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44779" y="1131590"/>
            <a:ext cx="6447501" cy="602382"/>
          </a:xfrm>
        </p:spPr>
        <p:txBody>
          <a:bodyPr/>
          <a:lstStyle/>
          <a:p>
            <a:pPr lvl="0"/>
            <a:r>
              <a:rPr lang="en-US" dirty="0"/>
              <a:t>1. Warm-ups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44779" y="1851670"/>
            <a:ext cx="5871437" cy="2205930"/>
          </a:xfrm>
        </p:spPr>
        <p:txBody>
          <a:bodyPr>
            <a:normAutofit/>
          </a:bodyPr>
          <a:lstStyle/>
          <a:p>
            <a:pPr algn="l"/>
            <a:r>
              <a:rPr lang="en-US" dirty="0"/>
              <a:t>If you are just finding out that health and fitness is something that you should be focusing on and want to get back in shape, kettlebells are the best tools to avoid imbalances and injuries</a:t>
            </a:r>
            <a:endParaRPr lang="en-ID" dirty="0"/>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707654"/>
            <a:ext cx="5112568" cy="2160240"/>
          </a:xfrm>
        </p:spPr>
        <p:txBody>
          <a:bodyPr>
            <a:normAutofit/>
          </a:bodyPr>
          <a:lstStyle/>
          <a:p>
            <a:r>
              <a:rPr lang="en-US" dirty="0"/>
              <a:t>However, if you are not ready to start integrating kettlebells in your workout program, at least start using them little by little to enhance your mobility.</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851670"/>
            <a:ext cx="4968552" cy="2160240"/>
          </a:xfrm>
        </p:spPr>
        <p:txBody>
          <a:bodyPr>
            <a:normAutofit/>
          </a:bodyPr>
          <a:lstStyle/>
          <a:p>
            <a:r>
              <a:rPr lang="en-US" dirty="0"/>
              <a:t>This means that, when you begin to go for heavy loads, your body can handle it and you can maintain the technique. </a:t>
            </a:r>
            <a:endParaRPr lang="en-ID" dirty="0"/>
          </a:p>
        </p:txBody>
      </p:sp>
    </p:spTree>
    <p:extLst>
      <p:ext uri="{BB962C8B-B14F-4D97-AF65-F5344CB8AC3E}">
        <p14:creationId xmlns:p14="http://schemas.microsoft.com/office/powerpoint/2010/main" val="3780995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563638"/>
            <a:ext cx="5616624" cy="2160240"/>
          </a:xfrm>
        </p:spPr>
        <p:txBody>
          <a:bodyPr>
            <a:normAutofit/>
          </a:bodyPr>
          <a:lstStyle/>
          <a:p>
            <a:r>
              <a:rPr lang="en-US" dirty="0"/>
              <a:t>Even though the kettlebells are much lighter than you think or what you are used to, they offer you adequate feedback to challenge yourself and light up your nervous system.</a:t>
            </a:r>
            <a:endParaRPr lang="en-ID" dirty="0"/>
          </a:p>
        </p:txBody>
      </p:sp>
    </p:spTree>
    <p:extLst>
      <p:ext uri="{BB962C8B-B14F-4D97-AF65-F5344CB8AC3E}">
        <p14:creationId xmlns:p14="http://schemas.microsoft.com/office/powerpoint/2010/main" val="727816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563638"/>
            <a:ext cx="5616624" cy="2160240"/>
          </a:xfrm>
        </p:spPr>
        <p:txBody>
          <a:bodyPr>
            <a:normAutofit/>
          </a:bodyPr>
          <a:lstStyle/>
          <a:p>
            <a:r>
              <a:rPr lang="en-US" dirty="0"/>
              <a:t>The trick is for you to try your best to do the goblet squats before you can proceed to back squats by simply holding the lower position for a couple of seconds before opening up the hips.</a:t>
            </a:r>
            <a:endParaRPr lang="en-ID" dirty="0"/>
          </a:p>
        </p:txBody>
      </p:sp>
    </p:spTree>
    <p:extLst>
      <p:ext uri="{BB962C8B-B14F-4D97-AF65-F5344CB8AC3E}">
        <p14:creationId xmlns:p14="http://schemas.microsoft.com/office/powerpoint/2010/main" val="1868771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779662"/>
            <a:ext cx="4896544" cy="2160240"/>
          </a:xfrm>
        </p:spPr>
        <p:txBody>
          <a:bodyPr>
            <a:normAutofit/>
          </a:bodyPr>
          <a:lstStyle/>
          <a:p>
            <a:r>
              <a:rPr lang="en-US" dirty="0"/>
              <a:t>Alternatively, you can use choose to use the chest-loaded swings to make your hips ready for KB deadlifts.</a:t>
            </a:r>
            <a:endParaRPr lang="en-ID" dirty="0"/>
          </a:p>
        </p:txBody>
      </p:sp>
    </p:spTree>
    <p:extLst>
      <p:ext uri="{BB962C8B-B14F-4D97-AF65-F5344CB8AC3E}">
        <p14:creationId xmlns:p14="http://schemas.microsoft.com/office/powerpoint/2010/main" val="1206381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716787" y="1491630"/>
            <a:ext cx="6447501" cy="920900"/>
          </a:xfrm>
        </p:spPr>
        <p:txBody>
          <a:bodyPr>
            <a:normAutofit/>
          </a:bodyPr>
          <a:lstStyle/>
          <a:p>
            <a:pPr lvl="0"/>
            <a:r>
              <a:rPr lang="en-US" dirty="0"/>
              <a:t>2. Doing full body workouts</a:t>
            </a:r>
            <a:endParaRPr lang="en-ID"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716787" y="2211710"/>
            <a:ext cx="5439389" cy="1455364"/>
          </a:xfrm>
        </p:spPr>
        <p:txBody>
          <a:bodyPr>
            <a:normAutofit/>
          </a:bodyPr>
          <a:lstStyle/>
          <a:p>
            <a:pPr algn="l"/>
            <a:r>
              <a:rPr lang="en-US" dirty="0"/>
              <a:t>All that you need for a great workout is to ensure that you are working all the major and minor muscles of your body.</a:t>
            </a:r>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773</TotalTime>
  <Words>350</Words>
  <Application>Microsoft Macintosh PowerPoint</Application>
  <PresentationFormat>On-screen Show (16:9)</PresentationFormat>
  <Paragraphs>17</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Trebuchet MS</vt:lpstr>
      <vt:lpstr>Wingdings 3</vt:lpstr>
      <vt:lpstr>Theme3</vt:lpstr>
      <vt:lpstr>PowerPoint Presentation</vt:lpstr>
      <vt:lpstr>PowerPoint Presentation</vt:lpstr>
      <vt:lpstr>1. Warm-ups</vt:lpstr>
      <vt:lpstr>PowerPoint Presentation</vt:lpstr>
      <vt:lpstr>PowerPoint Presentation</vt:lpstr>
      <vt:lpstr>PowerPoint Presentation</vt:lpstr>
      <vt:lpstr>PowerPoint Presentation</vt:lpstr>
      <vt:lpstr>PowerPoint Presentation</vt:lpstr>
      <vt:lpstr>2. Doing full body workouts</vt:lpstr>
      <vt:lpstr>PowerPoint Presentation</vt:lpstr>
      <vt:lpstr>3. Set a circuit</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35</cp:revision>
  <dcterms:created xsi:type="dcterms:W3CDTF">2018-10-15T07:11:14Z</dcterms:created>
  <dcterms:modified xsi:type="dcterms:W3CDTF">2019-06-08T16:29:39Z</dcterms:modified>
</cp:coreProperties>
</file>