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1" r:id="rId1"/>
  </p:sldMasterIdLst>
  <p:notesMasterIdLst>
    <p:notesMasterId r:id="rId16"/>
  </p:notesMasterIdLst>
  <p:sldIdLst>
    <p:sldId id="257" r:id="rId2"/>
    <p:sldId id="261" r:id="rId3"/>
    <p:sldId id="278" r:id="rId4"/>
    <p:sldId id="265" r:id="rId5"/>
    <p:sldId id="266" r:id="rId6"/>
    <p:sldId id="274" r:id="rId7"/>
    <p:sldId id="275" r:id="rId8"/>
    <p:sldId id="283" r:id="rId9"/>
    <p:sldId id="279" r:id="rId10"/>
    <p:sldId id="280" r:id="rId11"/>
    <p:sldId id="284" r:id="rId12"/>
    <p:sldId id="281" r:id="rId13"/>
    <p:sldId id="282" r:id="rId14"/>
    <p:sldId id="285"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39"/>
    <p:restoredTop sz="94650"/>
  </p:normalViewPr>
  <p:slideViewPr>
    <p:cSldViewPr>
      <p:cViewPr varScale="1">
        <p:scale>
          <a:sx n="98" d="100"/>
          <a:sy n="98" d="100"/>
        </p:scale>
        <p:origin x="192" y="1240"/>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6/9/19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1173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51881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1100215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19017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611124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6214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740998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62678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indent="0" algn="ctr">
              <a:buNone/>
              <a:defRPr sz="2400">
                <a:latin typeface="Calibri" panose="020F0502020204030204" pitchFamily="34" charset="0"/>
                <a:cs typeface="Calibri" panose="020F0502020204030204" pitchFamily="34" charset="0"/>
              </a:defRPr>
            </a:lvl1pPr>
            <a:lvl2pPr marL="342900" indent="0" algn="l">
              <a:buNone/>
              <a:defRPr sz="2400">
                <a:latin typeface="Calibri" panose="020F0502020204030204" pitchFamily="34" charset="0"/>
                <a:cs typeface="Calibri" panose="020F0502020204030204" pitchFamily="34" charset="0"/>
              </a:defRPr>
            </a:lvl2pPr>
            <a:lvl3pPr marL="685800" indent="0" algn="l">
              <a:buNone/>
              <a:defRPr sz="2400">
                <a:latin typeface="Calibri" panose="020F0502020204030204" pitchFamily="34" charset="0"/>
                <a:cs typeface="Calibri" panose="020F0502020204030204" pitchFamily="34" charset="0"/>
              </a:defRPr>
            </a:lvl3pPr>
            <a:lvl4pPr marL="1028700" indent="0" algn="l">
              <a:buNone/>
              <a:defRPr sz="2400">
                <a:latin typeface="Calibri" panose="020F0502020204030204" pitchFamily="34" charset="0"/>
                <a:cs typeface="Calibri" panose="020F0502020204030204" pitchFamily="34" charset="0"/>
              </a:defRPr>
            </a:lvl4pPr>
            <a:lvl5pPr marL="1371600" indent="0" algn="l">
              <a:buNone/>
              <a:defRPr sz="24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6/9/19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3045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30508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39690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6/9/19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29397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74978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6/9/19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70618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3210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127245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6/9/19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97396727"/>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Lst>
  <p:txStyles>
    <p:titleStyle>
      <a:lvl1pPr algn="l" defTabSz="342900" rtl="0" eaLnBrk="1" latinLnBrk="0" hangingPunct="1">
        <a:spcBef>
          <a:spcPct val="0"/>
        </a:spcBef>
        <a:buNone/>
        <a:defRPr sz="2600" b="1"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ctr"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0176FCF-58A2-1341-BD8C-A2863A54E1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8034" r="1559"/>
          <a:stretch/>
        </p:blipFill>
        <p:spPr>
          <a:xfrm>
            <a:off x="0" y="-33407"/>
            <a:ext cx="9144000" cy="5176907"/>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630954"/>
            <a:ext cx="3276600" cy="1938992"/>
          </a:xfrm>
          <a:prstGeom prst="rect">
            <a:avLst/>
          </a:prstGeom>
          <a:noFill/>
        </p:spPr>
        <p:txBody>
          <a:bodyPr wrap="square" rtlCol="0">
            <a:spAutoFit/>
          </a:bodyPr>
          <a:lstStyle/>
          <a:p>
            <a:pPr algn="ctr"/>
            <a:r>
              <a:rPr lang="en-US" sz="3000" b="1" dirty="0">
                <a:latin typeface="Calibri" panose="020F0502020204030204" pitchFamily="34" charset="0"/>
                <a:cs typeface="Calibri" panose="020F0502020204030204" pitchFamily="34" charset="0"/>
              </a:rPr>
              <a:t>Remedies To Common Mistakes During Kettlebell Exercises</a:t>
            </a:r>
            <a:endParaRPr lang="en-ID" sz="30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987574"/>
            <a:ext cx="4536504" cy="1224136"/>
          </a:xfrm>
        </p:spPr>
        <p:txBody>
          <a:bodyPr>
            <a:normAutofit/>
          </a:bodyPr>
          <a:lstStyle/>
          <a:p>
            <a:r>
              <a:rPr lang="en-US" dirty="0"/>
              <a:t>Once you can handle it, you can now add a small number of reps to your workout sessions bit by bit.</a:t>
            </a:r>
            <a:endParaRPr lang="en-ID" dirty="0"/>
          </a:p>
        </p:txBody>
      </p:sp>
      <p:pic>
        <p:nvPicPr>
          <p:cNvPr id="2" name="Picture 1">
            <a:extLst>
              <a:ext uri="{FF2B5EF4-FFF2-40B4-BE49-F238E27FC236}">
                <a16:creationId xmlns:a16="http://schemas.microsoft.com/office/drawing/2014/main" id="{C53E9760-51BE-634E-95CC-080D1BF26D4D}"/>
              </a:ext>
            </a:extLst>
          </p:cNvPr>
          <p:cNvPicPr>
            <a:picLocks noChangeAspect="1"/>
          </p:cNvPicPr>
          <p:nvPr/>
        </p:nvPicPr>
        <p:blipFill>
          <a:blip r:embed="rId2"/>
          <a:stretch>
            <a:fillRect/>
          </a:stretch>
        </p:blipFill>
        <p:spPr>
          <a:xfrm>
            <a:off x="2392642" y="2499742"/>
            <a:ext cx="2558516" cy="1616402"/>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41291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707654"/>
            <a:ext cx="5184576" cy="2160240"/>
          </a:xfrm>
        </p:spPr>
        <p:txBody>
          <a:bodyPr>
            <a:normAutofit/>
          </a:bodyPr>
          <a:lstStyle/>
          <a:p>
            <a:r>
              <a:rPr lang="en-US" dirty="0"/>
              <a:t>While it is a good option to workout at home, it is important that you seek expert guidance especially if you have never used the KB before.</a:t>
            </a:r>
            <a:endParaRPr lang="en-ID" dirty="0"/>
          </a:p>
        </p:txBody>
      </p:sp>
    </p:spTree>
    <p:extLst>
      <p:ext uri="{BB962C8B-B14F-4D97-AF65-F5344CB8AC3E}">
        <p14:creationId xmlns:p14="http://schemas.microsoft.com/office/powerpoint/2010/main" val="2248279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1EBF-945D-1F40-8506-8161136D8818}"/>
              </a:ext>
            </a:extLst>
          </p:cNvPr>
          <p:cNvSpPr>
            <a:spLocks noGrp="1"/>
          </p:cNvSpPr>
          <p:nvPr>
            <p:ph type="title"/>
          </p:nvPr>
        </p:nvSpPr>
        <p:spPr>
          <a:xfrm>
            <a:off x="788795" y="1635646"/>
            <a:ext cx="6519509" cy="617586"/>
          </a:xfrm>
        </p:spPr>
        <p:txBody>
          <a:bodyPr>
            <a:normAutofit/>
          </a:bodyPr>
          <a:lstStyle/>
          <a:p>
            <a:r>
              <a:rPr lang="en-US" dirty="0"/>
              <a:t>Remedy 5</a:t>
            </a:r>
            <a:endParaRPr lang="en-ID" dirty="0"/>
          </a:p>
        </p:txBody>
      </p:sp>
      <p:sp>
        <p:nvSpPr>
          <p:cNvPr id="3" name="Content Placeholder 2">
            <a:extLst>
              <a:ext uri="{FF2B5EF4-FFF2-40B4-BE49-F238E27FC236}">
                <a16:creationId xmlns:a16="http://schemas.microsoft.com/office/drawing/2014/main" id="{721E3C4F-65B1-EF48-BD99-994135B63CB1}"/>
              </a:ext>
            </a:extLst>
          </p:cNvPr>
          <p:cNvSpPr>
            <a:spLocks noGrp="1"/>
          </p:cNvSpPr>
          <p:nvPr>
            <p:ph idx="1"/>
          </p:nvPr>
        </p:nvSpPr>
        <p:spPr>
          <a:xfrm>
            <a:off x="788795" y="2253232"/>
            <a:ext cx="5439389" cy="1455364"/>
          </a:xfrm>
        </p:spPr>
        <p:txBody>
          <a:bodyPr>
            <a:normAutofit/>
          </a:bodyPr>
          <a:lstStyle/>
          <a:p>
            <a:pPr algn="l"/>
            <a:r>
              <a:rPr lang="en-US" dirty="0"/>
              <a:t>Try as much as you can to do your KB workouts while wearing flat shoes with a better grip of the floor.</a:t>
            </a:r>
          </a:p>
        </p:txBody>
      </p:sp>
    </p:spTree>
    <p:extLst>
      <p:ext uri="{BB962C8B-B14F-4D97-AF65-F5344CB8AC3E}">
        <p14:creationId xmlns:p14="http://schemas.microsoft.com/office/powerpoint/2010/main" val="3579457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608512" cy="2232248"/>
          </a:xfrm>
        </p:spPr>
        <p:txBody>
          <a:bodyPr>
            <a:normAutofit/>
          </a:bodyPr>
          <a:lstStyle/>
          <a:p>
            <a:r>
              <a:rPr lang="en-US" dirty="0"/>
              <a:t>When you get rid of sows, you stand a chance of strengthening your feet muscles and ligaments so that you have the freedom to move around seamlessly.</a:t>
            </a:r>
            <a:endParaRPr lang="en-ID" dirty="0"/>
          </a:p>
        </p:txBody>
      </p:sp>
    </p:spTree>
    <p:extLst>
      <p:ext uri="{BB962C8B-B14F-4D97-AF65-F5344CB8AC3E}">
        <p14:creationId xmlns:p14="http://schemas.microsoft.com/office/powerpoint/2010/main" val="558968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707654"/>
            <a:ext cx="4536504" cy="2232248"/>
          </a:xfrm>
        </p:spPr>
        <p:txBody>
          <a:bodyPr>
            <a:normAutofit/>
          </a:bodyPr>
          <a:lstStyle/>
          <a:p>
            <a:r>
              <a:rPr lang="en-US" dirty="0"/>
              <a:t>Alternatively, you can choose to wear converse which has been proven to strengthen both the feet and the ankles. </a:t>
            </a:r>
            <a:endParaRPr lang="en-ID" dirty="0"/>
          </a:p>
        </p:txBody>
      </p:sp>
    </p:spTree>
    <p:extLst>
      <p:ext uri="{BB962C8B-B14F-4D97-AF65-F5344CB8AC3E}">
        <p14:creationId xmlns:p14="http://schemas.microsoft.com/office/powerpoint/2010/main" val="1314359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644779" y="1476426"/>
            <a:ext cx="6447501" cy="602382"/>
          </a:xfrm>
        </p:spPr>
        <p:txBody>
          <a:bodyPr/>
          <a:lstStyle/>
          <a:p>
            <a:r>
              <a:rPr lang="en-US" dirty="0"/>
              <a:t>Remedy 1</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644779" y="2124498"/>
            <a:ext cx="4647301" cy="1887412"/>
          </a:xfrm>
        </p:spPr>
        <p:txBody>
          <a:bodyPr/>
          <a:lstStyle/>
          <a:p>
            <a:pPr algn="l"/>
            <a:r>
              <a:rPr lang="en-US" dirty="0"/>
              <a:t>Before you get your hands on any KB, it is critical that you practice basic movements first.</a:t>
            </a:r>
            <a:endParaRPr lang="en-ID" dirty="0"/>
          </a:p>
        </p:txBody>
      </p:sp>
    </p:spTree>
    <p:extLst>
      <p:ext uri="{BB962C8B-B14F-4D97-AF65-F5344CB8AC3E}">
        <p14:creationId xmlns:p14="http://schemas.microsoft.com/office/powerpoint/2010/main" val="41980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491630"/>
            <a:ext cx="5616624" cy="2160240"/>
          </a:xfrm>
        </p:spPr>
        <p:txBody>
          <a:bodyPr>
            <a:normAutofit/>
          </a:bodyPr>
          <a:lstStyle/>
          <a:p>
            <a:r>
              <a:rPr lang="en-US" dirty="0"/>
              <a:t>You can also start with lightweight objects like water bottles to practice KB swings especially if you are a beginner. This ensures that you learn mobility without having to put yourself at risk of injury.</a:t>
            </a:r>
            <a:endParaRPr lang="en-ID" dirty="0"/>
          </a:p>
        </p:txBody>
      </p:sp>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1EBF-945D-1F40-8506-8161136D8818}"/>
              </a:ext>
            </a:extLst>
          </p:cNvPr>
          <p:cNvSpPr>
            <a:spLocks noGrp="1"/>
          </p:cNvSpPr>
          <p:nvPr>
            <p:ph type="title"/>
          </p:nvPr>
        </p:nvSpPr>
        <p:spPr>
          <a:xfrm>
            <a:off x="716787" y="1491630"/>
            <a:ext cx="6447501" cy="648072"/>
          </a:xfrm>
        </p:spPr>
        <p:txBody>
          <a:bodyPr>
            <a:normAutofit/>
          </a:bodyPr>
          <a:lstStyle/>
          <a:p>
            <a:r>
              <a:rPr lang="en-US" dirty="0"/>
              <a:t>Remedy 2</a:t>
            </a:r>
            <a:endParaRPr lang="en-ID" dirty="0"/>
          </a:p>
        </p:txBody>
      </p:sp>
      <p:sp>
        <p:nvSpPr>
          <p:cNvPr id="3" name="Content Placeholder 2">
            <a:extLst>
              <a:ext uri="{FF2B5EF4-FFF2-40B4-BE49-F238E27FC236}">
                <a16:creationId xmlns:a16="http://schemas.microsoft.com/office/drawing/2014/main" id="{721E3C4F-65B1-EF48-BD99-994135B63CB1}"/>
              </a:ext>
            </a:extLst>
          </p:cNvPr>
          <p:cNvSpPr>
            <a:spLocks noGrp="1"/>
          </p:cNvSpPr>
          <p:nvPr>
            <p:ph idx="1"/>
          </p:nvPr>
        </p:nvSpPr>
        <p:spPr>
          <a:xfrm>
            <a:off x="716787" y="2211710"/>
            <a:ext cx="5439389" cy="1728192"/>
          </a:xfrm>
        </p:spPr>
        <p:txBody>
          <a:bodyPr>
            <a:normAutofit/>
          </a:bodyPr>
          <a:lstStyle/>
          <a:p>
            <a:pPr algn="l"/>
            <a:r>
              <a:rPr lang="en-US" dirty="0"/>
              <a:t>For you to effectively and efficiently practice using the force derived from the whole body, it is critical that you consider practicing the KB swings first.</a:t>
            </a:r>
          </a:p>
        </p:txBody>
      </p:sp>
    </p:spTree>
    <p:extLst>
      <p:ext uri="{BB962C8B-B14F-4D97-AF65-F5344CB8AC3E}">
        <p14:creationId xmlns:p14="http://schemas.microsoft.com/office/powerpoint/2010/main" val="40383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563638"/>
            <a:ext cx="5112568" cy="2160240"/>
          </a:xfrm>
        </p:spPr>
        <p:txBody>
          <a:bodyPr>
            <a:normAutofit/>
          </a:bodyPr>
          <a:lstStyle/>
          <a:p>
            <a:r>
              <a:rPr lang="en-US" dirty="0"/>
              <a:t>Just bear in mind that your back needs to be kept flat and your glutes squeezed. Sooner or later, you will be proficient performing KB workout exercises with so much zeal. </a:t>
            </a:r>
            <a:endParaRPr lang="en-ID" dirty="0"/>
          </a:p>
        </p:txBody>
      </p:sp>
    </p:spTree>
    <p:extLst>
      <p:ext uri="{BB962C8B-B14F-4D97-AF65-F5344CB8AC3E}">
        <p14:creationId xmlns:p14="http://schemas.microsoft.com/office/powerpoint/2010/main" val="168110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24E79-385B-1249-9245-14C8D49ABC71}"/>
              </a:ext>
            </a:extLst>
          </p:cNvPr>
          <p:cNvSpPr>
            <a:spLocks noGrp="1"/>
          </p:cNvSpPr>
          <p:nvPr>
            <p:ph type="title"/>
          </p:nvPr>
        </p:nvSpPr>
        <p:spPr>
          <a:xfrm>
            <a:off x="644779" y="1275684"/>
            <a:ext cx="6447501" cy="530374"/>
          </a:xfrm>
        </p:spPr>
        <p:txBody>
          <a:bodyPr/>
          <a:lstStyle/>
          <a:p>
            <a:r>
              <a:rPr lang="en-US" dirty="0"/>
              <a:t>Remedy 3</a:t>
            </a:r>
            <a:endParaRPr lang="en-ID" dirty="0"/>
          </a:p>
        </p:txBody>
      </p:sp>
      <p:sp>
        <p:nvSpPr>
          <p:cNvPr id="3" name="Content Placeholder 2">
            <a:extLst>
              <a:ext uri="{FF2B5EF4-FFF2-40B4-BE49-F238E27FC236}">
                <a16:creationId xmlns:a16="http://schemas.microsoft.com/office/drawing/2014/main" id="{8FD43320-1DAC-824B-A44A-1430114F445C}"/>
              </a:ext>
            </a:extLst>
          </p:cNvPr>
          <p:cNvSpPr>
            <a:spLocks noGrp="1"/>
          </p:cNvSpPr>
          <p:nvPr>
            <p:ph idx="1"/>
          </p:nvPr>
        </p:nvSpPr>
        <p:spPr>
          <a:xfrm>
            <a:off x="644779" y="1908474"/>
            <a:ext cx="5871437" cy="2463476"/>
          </a:xfrm>
        </p:spPr>
        <p:txBody>
          <a:bodyPr>
            <a:normAutofit/>
          </a:bodyPr>
          <a:lstStyle/>
          <a:p>
            <a:pPr algn="l"/>
            <a:r>
              <a:rPr lang="en-US" dirty="0"/>
              <a:t>The next time you will be practicing the KB swing, one of the things that you should pay attention to is doing it a slower and controlled pace.</a:t>
            </a:r>
            <a:endParaRPr lang="en-ID" dirty="0"/>
          </a:p>
        </p:txBody>
      </p:sp>
    </p:spTree>
    <p:extLst>
      <p:ext uri="{BB962C8B-B14F-4D97-AF65-F5344CB8AC3E}">
        <p14:creationId xmlns:p14="http://schemas.microsoft.com/office/powerpoint/2010/main" val="111724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07654"/>
            <a:ext cx="4824536" cy="2088232"/>
          </a:xfrm>
        </p:spPr>
        <p:txBody>
          <a:bodyPr>
            <a:normAutofit/>
          </a:bodyPr>
          <a:lstStyle/>
          <a:p>
            <a:r>
              <a:rPr lang="en-US" dirty="0"/>
              <a:t>It is therefore very important for you to take control of the bell while moving it downwards just as it is when moving upwards.</a:t>
            </a:r>
            <a:endParaRPr lang="en-ID" dirty="0"/>
          </a:p>
        </p:txBody>
      </p:sp>
    </p:spTree>
    <p:extLst>
      <p:ext uri="{BB962C8B-B14F-4D97-AF65-F5344CB8AC3E}">
        <p14:creationId xmlns:p14="http://schemas.microsoft.com/office/powerpoint/2010/main" val="412445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707654"/>
            <a:ext cx="5040560" cy="2088232"/>
          </a:xfrm>
        </p:spPr>
        <p:txBody>
          <a:bodyPr>
            <a:normAutofit/>
          </a:bodyPr>
          <a:lstStyle/>
          <a:p>
            <a:r>
              <a:rPr lang="en-US" dirty="0"/>
              <a:t>Just like any other exercise, KB swing requires you to control its movement when you bring it around the head and ensuring that the shoulders are stable.</a:t>
            </a:r>
            <a:endParaRPr lang="en-ID" dirty="0"/>
          </a:p>
        </p:txBody>
      </p:sp>
    </p:spTree>
    <p:extLst>
      <p:ext uri="{BB962C8B-B14F-4D97-AF65-F5344CB8AC3E}">
        <p14:creationId xmlns:p14="http://schemas.microsoft.com/office/powerpoint/2010/main" val="844422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644779" y="987574"/>
            <a:ext cx="6447501" cy="602382"/>
          </a:xfrm>
        </p:spPr>
        <p:txBody>
          <a:bodyPr/>
          <a:lstStyle/>
          <a:p>
            <a:r>
              <a:rPr lang="en-US" dirty="0"/>
              <a:t>Remedy 4</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644779" y="1635646"/>
            <a:ext cx="5799429" cy="1887412"/>
          </a:xfrm>
        </p:spPr>
        <p:txBody>
          <a:bodyPr/>
          <a:lstStyle/>
          <a:p>
            <a:pPr algn="l"/>
            <a:r>
              <a:rPr lang="en-US" dirty="0"/>
              <a:t>For a beginner, it is advisable to start by simply setting yourself small targets.</a:t>
            </a:r>
            <a:endParaRPr lang="en-ID" dirty="0"/>
          </a:p>
        </p:txBody>
      </p:sp>
      <p:pic>
        <p:nvPicPr>
          <p:cNvPr id="4" name="Picture 3">
            <a:extLst>
              <a:ext uri="{FF2B5EF4-FFF2-40B4-BE49-F238E27FC236}">
                <a16:creationId xmlns:a16="http://schemas.microsoft.com/office/drawing/2014/main" id="{C9EFED76-8EFA-114A-A48B-129CF741F2C1}"/>
              </a:ext>
            </a:extLst>
          </p:cNvPr>
          <p:cNvPicPr>
            <a:picLocks noChangeAspect="1"/>
          </p:cNvPicPr>
          <p:nvPr/>
        </p:nvPicPr>
        <p:blipFill>
          <a:blip r:embed="rId2"/>
          <a:stretch>
            <a:fillRect/>
          </a:stretch>
        </p:blipFill>
        <p:spPr>
          <a:xfrm>
            <a:off x="2411760" y="2866943"/>
            <a:ext cx="2624460" cy="1312230"/>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96008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18" presetClass="entr" presetSubtype="12" fill="hold" grpId="0" nodeType="withEffect">
                                  <p:stCondLst>
                                    <p:cond delay="100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trips(downLeft)">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799</TotalTime>
  <Words>361</Words>
  <Application>Microsoft Macintosh PowerPoint</Application>
  <PresentationFormat>On-screen Show (16:9)</PresentationFormat>
  <Paragraphs>20</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Trebuchet MS</vt:lpstr>
      <vt:lpstr>Wingdings 3</vt:lpstr>
      <vt:lpstr>Theme3</vt:lpstr>
      <vt:lpstr>PowerPoint Presentation</vt:lpstr>
      <vt:lpstr>Remedy 1</vt:lpstr>
      <vt:lpstr>PowerPoint Presentation</vt:lpstr>
      <vt:lpstr>Remedy 2</vt:lpstr>
      <vt:lpstr>PowerPoint Presentation</vt:lpstr>
      <vt:lpstr>Remedy 3</vt:lpstr>
      <vt:lpstr>PowerPoint Presentation</vt:lpstr>
      <vt:lpstr>PowerPoint Presentation</vt:lpstr>
      <vt:lpstr>Remedy 4</vt:lpstr>
      <vt:lpstr>PowerPoint Presentation</vt:lpstr>
      <vt:lpstr>PowerPoint Presentation</vt:lpstr>
      <vt:lpstr>Remedy 5</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36</cp:revision>
  <dcterms:created xsi:type="dcterms:W3CDTF">2018-10-15T07:11:14Z</dcterms:created>
  <dcterms:modified xsi:type="dcterms:W3CDTF">2019-06-09T05:17:25Z</dcterms:modified>
</cp:coreProperties>
</file>