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07" r:id="rId15"/>
    <p:sldId id="452" r:id="rId16"/>
    <p:sldId id="453" r:id="rId17"/>
    <p:sldId id="454" r:id="rId18"/>
    <p:sldId id="325" r:id="rId19"/>
    <p:sldId id="326" r:id="rId20"/>
    <p:sldId id="327" r:id="rId21"/>
    <p:sldId id="408" r:id="rId22"/>
    <p:sldId id="443" r:id="rId23"/>
    <p:sldId id="362" r:id="rId24"/>
    <p:sldId id="329" r:id="rId25"/>
    <p:sldId id="446" r:id="rId26"/>
    <p:sldId id="447" r:id="rId27"/>
    <p:sldId id="336" r:id="rId28"/>
    <p:sldId id="337" r:id="rId29"/>
    <p:sldId id="448" r:id="rId30"/>
    <p:sldId id="343" r:id="rId31"/>
    <p:sldId id="346" r:id="rId32"/>
    <p:sldId id="3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>
        <p:scale>
          <a:sx n="37" d="100"/>
          <a:sy n="37" d="100"/>
        </p:scale>
        <p:origin x="1101" y="7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0409" y="1907822"/>
            <a:ext cx="10515600" cy="26057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Congratulations for taking massive action to transform your life by getting a copy of the </a:t>
            </a:r>
            <a:r>
              <a:rPr lang="en-MY" sz="4400" b="1" i="1" dirty="0" err="1"/>
              <a:t>Kettlebell</a:t>
            </a:r>
            <a:r>
              <a:rPr lang="en-MY" sz="4400" b="1" i="1" dirty="0"/>
              <a:t> </a:t>
            </a:r>
            <a:r>
              <a:rPr lang="en-MY" sz="4400" b="1" i="1" dirty="0" err="1" smtClean="0"/>
              <a:t>Bootcamp</a:t>
            </a:r>
            <a:endParaRPr lang="en-MY" sz="4400" b="1" i="1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990" y="25928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By watching these videos, you can learn faster than by reading the </a:t>
            </a:r>
            <a:r>
              <a:rPr lang="en-MY" sz="4200" dirty="0" err="1">
                <a:solidFill>
                  <a:srgbClr val="FFC000"/>
                </a:solidFill>
              </a:rPr>
              <a:t>ebook</a:t>
            </a:r>
            <a:r>
              <a:rPr lang="en-MY" sz="4200" dirty="0">
                <a:solidFill>
                  <a:srgbClr val="FFC000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buNone/>
            </a:pP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881" y="26243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allows you to remember what you learned from this life-changing blueprint...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5011" y="1268536"/>
            <a:ext cx="4078506" cy="38552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So you can shortcut your way to transform your life and achieve your body goals in no </a:t>
            </a:r>
            <a:r>
              <a:rPr lang="en-MY" sz="4400" dirty="0" smtClean="0">
                <a:solidFill>
                  <a:srgbClr val="FFC000"/>
                </a:solidFill>
              </a:rPr>
              <a:t>time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29" y="1569312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4" y="2170912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b="1" dirty="0" smtClean="0">
                <a:latin typeface="+mn-lt"/>
              </a:rPr>
              <a:t>Here’s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hy </a:t>
            </a:r>
            <a:r>
              <a:rPr lang="en-MY" b="1" dirty="0">
                <a:latin typeface="+mn-lt"/>
              </a:rPr>
              <a:t>Y</a:t>
            </a:r>
            <a:r>
              <a:rPr lang="en-MY" b="1" dirty="0" smtClean="0">
                <a:latin typeface="+mn-lt"/>
              </a:rPr>
              <a:t>ou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hould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pgrade:</a:t>
            </a:r>
            <a:br>
              <a:rPr lang="en-MY" b="1" dirty="0" smtClean="0">
                <a:latin typeface="+mn-lt"/>
              </a:rPr>
            </a:br>
            <a:r>
              <a:rPr lang="en-MY" sz="3400" b="1" dirty="0">
                <a:latin typeface="+mn-lt"/>
              </a:rPr>
              <a:t/>
            </a:r>
            <a:br>
              <a:rPr lang="en-MY" sz="3400" b="1" dirty="0">
                <a:latin typeface="+mn-lt"/>
              </a:rPr>
            </a:br>
            <a:r>
              <a:rPr lang="en-MY" sz="3400" b="1" dirty="0" smtClean="0">
                <a:latin typeface="+mn-lt"/>
              </a:rPr>
              <a:t/>
            </a:r>
            <a:br>
              <a:rPr lang="en-MY" sz="3400" b="1" dirty="0" smtClean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 smtClean="0">
                <a:latin typeface="+mn-lt"/>
              </a:rPr>
              <a:t> </a:t>
            </a:r>
            <a:endParaRPr lang="en-MY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6274" y="3265714"/>
            <a:ext cx="109965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MY" sz="3000" dirty="0"/>
              <a:t>Discover the secrets revealed inside the </a:t>
            </a:r>
            <a:r>
              <a:rPr lang="en-MY" sz="3000" dirty="0" err="1"/>
              <a:t>Kettlebell</a:t>
            </a:r>
            <a:r>
              <a:rPr lang="en-MY" sz="3000" dirty="0"/>
              <a:t> </a:t>
            </a:r>
            <a:r>
              <a:rPr lang="en-MY" sz="3000" dirty="0" err="1"/>
              <a:t>Bootcamp</a:t>
            </a:r>
            <a:r>
              <a:rPr lang="en-MY" sz="3000" dirty="0"/>
              <a:t> guide with more clarity so you can easily implement the action steps.</a:t>
            </a:r>
          </a:p>
          <a:p>
            <a:endParaRPr lang="en-MY" sz="3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MY" sz="3000" dirty="0"/>
              <a:t>Speed up your transformational journey by going through the course as you know watching a video is faster and more fun than reading.</a:t>
            </a: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419" y="1309048"/>
            <a:ext cx="10515600" cy="4351338"/>
          </a:xfrm>
        </p:spPr>
        <p:txBody>
          <a:bodyPr>
            <a:noAutofit/>
          </a:bodyPr>
          <a:lstStyle/>
          <a:p>
            <a:pPr lvl="0"/>
            <a:r>
              <a:rPr lang="en-MY" sz="3200" dirty="0"/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 no distractions.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mentorship as you have a voice that speaks to you, guides you, and grabs your attention with visual graphics.</a:t>
            </a:r>
          </a:p>
        </p:txBody>
      </p:sp>
    </p:spTree>
    <p:extLst>
      <p:ext uri="{BB962C8B-B14F-4D97-AF65-F5344CB8AC3E}">
        <p14:creationId xmlns:p14="http://schemas.microsoft.com/office/powerpoint/2010/main" val="4483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79" y="122014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MY" b="1" dirty="0">
                <a:latin typeface="+mn-lt"/>
              </a:rPr>
              <a:t>Inside </a:t>
            </a:r>
            <a:r>
              <a:rPr lang="en-MY" b="1" dirty="0" smtClean="0">
                <a:latin typeface="+mn-lt"/>
              </a:rPr>
              <a:t>This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, </a:t>
            </a:r>
            <a:r>
              <a:rPr lang="en-MY" b="1" dirty="0" smtClean="0">
                <a:latin typeface="+mn-lt"/>
              </a:rPr>
              <a:t>You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ill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10 </a:t>
            </a:r>
            <a:r>
              <a:rPr lang="en-MY" b="1" dirty="0" smtClean="0">
                <a:latin typeface="+mn-lt"/>
              </a:rPr>
              <a:t>Premium </a:t>
            </a:r>
            <a:r>
              <a:rPr lang="en-MY" b="1" dirty="0">
                <a:latin typeface="+mn-lt"/>
              </a:rPr>
              <a:t>Q</a:t>
            </a:r>
            <a:r>
              <a:rPr lang="en-MY" b="1" dirty="0" smtClean="0">
                <a:latin typeface="+mn-lt"/>
              </a:rPr>
              <a:t>uality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ideos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</a:t>
            </a:r>
            <a:r>
              <a:rPr lang="en-MY" b="1" dirty="0" err="1">
                <a:latin typeface="+mn-lt"/>
              </a:rPr>
              <a:t>Kettlebell</a:t>
            </a:r>
            <a:r>
              <a:rPr lang="en-MY" b="1" dirty="0">
                <a:latin typeface="+mn-lt"/>
              </a:rPr>
              <a:t> </a:t>
            </a:r>
            <a:r>
              <a:rPr lang="en-MY" b="1" dirty="0" err="1">
                <a:latin typeface="+mn-lt"/>
              </a:rPr>
              <a:t>Bootcamp</a:t>
            </a:r>
            <a:r>
              <a:rPr lang="en-MY" b="1" dirty="0">
                <a:latin typeface="+mn-lt"/>
              </a:rPr>
              <a:t>.</a:t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14" r="1763" b="26971"/>
          <a:stretch/>
        </p:blipFill>
        <p:spPr bwMode="auto">
          <a:xfrm>
            <a:off x="2208615" y="2545711"/>
            <a:ext cx="7745282" cy="363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381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b="1" dirty="0"/>
              <a:t>Here </a:t>
            </a:r>
            <a:r>
              <a:rPr lang="en-MY" sz="4400" b="1" dirty="0" smtClean="0"/>
              <a:t>Are </a:t>
            </a:r>
            <a:r>
              <a:rPr lang="en-MY" sz="4400" b="1" dirty="0"/>
              <a:t>T</a:t>
            </a:r>
            <a:r>
              <a:rPr lang="en-MY" sz="4400" b="1" dirty="0" smtClean="0"/>
              <a:t>he </a:t>
            </a:r>
            <a:r>
              <a:rPr lang="en-MY" sz="4400" b="1" dirty="0"/>
              <a:t>T</a:t>
            </a:r>
            <a:r>
              <a:rPr lang="en-MY" sz="4400" b="1" dirty="0" smtClean="0"/>
              <a:t>hings </a:t>
            </a:r>
            <a:r>
              <a:rPr lang="en-MY" sz="4400" b="1" dirty="0"/>
              <a:t>Y</a:t>
            </a:r>
            <a:r>
              <a:rPr lang="en-MY" sz="4400" b="1" dirty="0" smtClean="0"/>
              <a:t>ou </a:t>
            </a:r>
            <a:r>
              <a:rPr lang="en-MY" sz="4400" b="1" dirty="0"/>
              <a:t>W</a:t>
            </a:r>
            <a:r>
              <a:rPr lang="en-MY" sz="4400" b="1" dirty="0" smtClean="0"/>
              <a:t>ill </a:t>
            </a:r>
            <a:r>
              <a:rPr lang="en-MY" sz="4400" b="1" dirty="0"/>
              <a:t>G</a:t>
            </a:r>
            <a:r>
              <a:rPr lang="en-MY" sz="4400" b="1" dirty="0" smtClean="0"/>
              <a:t>et </a:t>
            </a:r>
            <a:r>
              <a:rPr lang="en-MY" sz="4400" b="1" dirty="0"/>
              <a:t>F</a:t>
            </a:r>
            <a:r>
              <a:rPr lang="en-MY" sz="4400" b="1" dirty="0" smtClean="0"/>
              <a:t>rom </a:t>
            </a:r>
            <a:r>
              <a:rPr lang="en-MY" sz="4400" b="1" dirty="0"/>
              <a:t>T</a:t>
            </a:r>
            <a:r>
              <a:rPr lang="en-MY" sz="4400" b="1" dirty="0" smtClean="0"/>
              <a:t>his </a:t>
            </a:r>
            <a:r>
              <a:rPr lang="en-MY" sz="4400" b="1" dirty="0"/>
              <a:t>V</a:t>
            </a:r>
            <a:r>
              <a:rPr lang="en-MY" sz="4400" b="1" dirty="0" smtClean="0"/>
              <a:t>ideo </a:t>
            </a:r>
            <a:r>
              <a:rPr lang="en-MY" sz="4400" b="1" dirty="0"/>
              <a:t>U</a:t>
            </a:r>
            <a:r>
              <a:rPr lang="en-MY" sz="4400" b="1" dirty="0" smtClean="0"/>
              <a:t>pgrade</a:t>
            </a:r>
            <a:r>
              <a:rPr lang="en-MY" sz="4400" b="1" dirty="0"/>
              <a:t>:</a:t>
            </a:r>
          </a:p>
          <a:p>
            <a:pPr marL="0" indent="0">
              <a:buNone/>
            </a:pPr>
            <a:endParaRPr lang="en-MY" dirty="0" smtClean="0"/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How </a:t>
            </a:r>
            <a:r>
              <a:rPr lang="en-MY" dirty="0"/>
              <a:t>To Choose A </a:t>
            </a:r>
            <a:r>
              <a:rPr lang="en-MY" dirty="0" err="1" smtClean="0"/>
              <a:t>Kettlebell</a:t>
            </a:r>
            <a:endParaRPr lang="en-MY" dirty="0" smtClean="0"/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The </a:t>
            </a:r>
            <a:r>
              <a:rPr lang="en-MY" dirty="0"/>
              <a:t>Benefits Of </a:t>
            </a:r>
            <a:r>
              <a:rPr lang="en-MY" dirty="0" err="1"/>
              <a:t>Kettlebell</a:t>
            </a:r>
            <a:r>
              <a:rPr lang="en-MY" dirty="0"/>
              <a:t> </a:t>
            </a:r>
            <a:r>
              <a:rPr lang="en-MY" dirty="0" smtClean="0"/>
              <a:t>Training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Common </a:t>
            </a:r>
            <a:r>
              <a:rPr lang="en-MY" dirty="0" err="1"/>
              <a:t>Kettlebell</a:t>
            </a:r>
            <a:r>
              <a:rPr lang="en-MY" dirty="0"/>
              <a:t> Mistakes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62" y="1023020"/>
            <a:ext cx="10515600" cy="5211279"/>
          </a:xfrm>
        </p:spPr>
        <p:txBody>
          <a:bodyPr>
            <a:normAutofit fontScale="92500" lnSpcReduction="10000"/>
          </a:bodyPr>
          <a:lstStyle/>
          <a:p>
            <a:r>
              <a:rPr lang="en-MY" dirty="0" smtClean="0"/>
              <a:t>Remedies </a:t>
            </a:r>
            <a:r>
              <a:rPr lang="en-MY" dirty="0"/>
              <a:t>To Common Mistakes During </a:t>
            </a:r>
            <a:r>
              <a:rPr lang="en-MY" dirty="0" err="1"/>
              <a:t>Kettlebell</a:t>
            </a:r>
            <a:r>
              <a:rPr lang="en-MY" dirty="0"/>
              <a:t> </a:t>
            </a:r>
            <a:r>
              <a:rPr lang="en-MY" dirty="0" smtClean="0"/>
              <a:t>Exercises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Ways </a:t>
            </a:r>
            <a:r>
              <a:rPr lang="en-MY" dirty="0"/>
              <a:t>To Use </a:t>
            </a:r>
            <a:r>
              <a:rPr lang="en-MY" dirty="0" err="1" smtClean="0"/>
              <a:t>Kettlebells</a:t>
            </a:r>
            <a:endParaRPr lang="en-MY" dirty="0" smtClean="0"/>
          </a:p>
          <a:p>
            <a:pPr marL="0" indent="0">
              <a:buNone/>
            </a:pPr>
            <a:endParaRPr lang="en-MY" dirty="0"/>
          </a:p>
          <a:p>
            <a:r>
              <a:rPr lang="en-MY" dirty="0" err="1" smtClean="0"/>
              <a:t>Kettlebell</a:t>
            </a:r>
            <a:r>
              <a:rPr lang="en-MY" dirty="0" smtClean="0"/>
              <a:t> </a:t>
            </a:r>
            <a:r>
              <a:rPr lang="en-MY" dirty="0"/>
              <a:t>Workouts For Beginners	</a:t>
            </a:r>
            <a:endParaRPr lang="en-MY" dirty="0" smtClean="0"/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Beginners</a:t>
            </a:r>
            <a:r>
              <a:rPr lang="en-MY" dirty="0"/>
              <a:t>, Intermediate And Advanced Level </a:t>
            </a:r>
            <a:r>
              <a:rPr lang="en-MY" dirty="0" err="1"/>
              <a:t>Kettlebell</a:t>
            </a:r>
            <a:r>
              <a:rPr lang="en-MY" dirty="0"/>
              <a:t> Workout </a:t>
            </a:r>
            <a:r>
              <a:rPr lang="en-MY" dirty="0" smtClean="0"/>
              <a:t>Plan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Tips </a:t>
            </a:r>
            <a:r>
              <a:rPr lang="en-MY" dirty="0"/>
              <a:t>And Tricks To Use When Performing </a:t>
            </a:r>
            <a:r>
              <a:rPr lang="en-MY" dirty="0" err="1"/>
              <a:t>Kettlebell</a:t>
            </a:r>
            <a:r>
              <a:rPr lang="en-MY" dirty="0"/>
              <a:t> Workouts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/>
              <a:t>And much more waiting to be discovered inside...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</a:t>
            </a:r>
            <a:r>
              <a:rPr lang="en-MY" sz="4200" dirty="0" smtClean="0"/>
              <a:t>charge </a:t>
            </a:r>
            <a:r>
              <a:rPr lang="en-MY" sz="4200" dirty="0"/>
              <a:t>you </a:t>
            </a:r>
            <a:r>
              <a:rPr lang="en-MY" sz="4200" dirty="0" smtClean="0"/>
              <a:t>$</a:t>
            </a:r>
            <a:r>
              <a:rPr lang="en-MY" sz="4200" dirty="0"/>
              <a:t>4</a:t>
            </a:r>
            <a:r>
              <a:rPr lang="en-MY" sz="4200" dirty="0" smtClean="0"/>
              <a:t>97 </a:t>
            </a:r>
            <a:r>
              <a:rPr lang="en-MY" sz="4400" dirty="0"/>
              <a:t>for </a:t>
            </a:r>
            <a:r>
              <a:rPr lang="en-MY" sz="4400" dirty="0" smtClean="0"/>
              <a:t>this </a:t>
            </a:r>
            <a:r>
              <a:rPr lang="en-MY" sz="4400" dirty="0"/>
              <a:t>video upgrade considering how your life is going to </a:t>
            </a:r>
            <a:r>
              <a:rPr lang="en-MY" sz="4400" dirty="0" smtClean="0"/>
              <a:t>change…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9892" y="2837793"/>
            <a:ext cx="9961164" cy="1992556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 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discover in this transformational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program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396" y="2628670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Because I want to help more people like you to be in the </a:t>
            </a:r>
            <a:r>
              <a:rPr lang="en-MY" sz="4400" b="1" i="1" dirty="0"/>
              <a:t>B</a:t>
            </a:r>
            <a:r>
              <a:rPr lang="en-MY" sz="4400" b="1" i="1" dirty="0" smtClean="0"/>
              <a:t>est </a:t>
            </a:r>
            <a:r>
              <a:rPr lang="en-MY" sz="4400" b="1" i="1" dirty="0"/>
              <a:t>S</a:t>
            </a:r>
            <a:r>
              <a:rPr lang="en-MY" sz="4400" b="1" i="1" dirty="0" smtClean="0"/>
              <a:t>hape </a:t>
            </a:r>
            <a:r>
              <a:rPr lang="en-MY" sz="4400" dirty="0"/>
              <a:t>of their life.</a:t>
            </a:r>
          </a:p>
          <a:p>
            <a:pPr marL="0" indent="0" algn="ctr">
              <a:buNone/>
            </a:pP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089" y="2766131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believe the </a:t>
            </a:r>
            <a:r>
              <a:rPr lang="en-MY" sz="4400" dirty="0" err="1"/>
              <a:t>Kettlebell</a:t>
            </a:r>
            <a:r>
              <a:rPr lang="en-MY" sz="4400" dirty="0"/>
              <a:t> </a:t>
            </a:r>
            <a:r>
              <a:rPr lang="en-MY" sz="4400" dirty="0" err="1"/>
              <a:t>Bootcamp</a:t>
            </a:r>
            <a:r>
              <a:rPr lang="en-MY" sz="4400" dirty="0"/>
              <a:t> video upgrade can help you achieve your body goals in no time.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213172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 this exclusive ONE-TIME OFFER, you get instant access to </a:t>
            </a:r>
            <a:r>
              <a:rPr lang="en-MY" sz="4400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en-MY" sz="4400" b="1" i="1" dirty="0" err="1" smtClean="0">
                <a:solidFill>
                  <a:srgbClr val="FFC000"/>
                </a:solidFill>
              </a:rPr>
              <a:t>Kettlebell</a:t>
            </a:r>
            <a:r>
              <a:rPr lang="en-MY" sz="4400" b="1" i="1" dirty="0" smtClean="0">
                <a:solidFill>
                  <a:srgbClr val="FFC000"/>
                </a:solidFill>
              </a:rPr>
              <a:t> </a:t>
            </a:r>
            <a:r>
              <a:rPr lang="en-MY" sz="4400" b="1" i="1" dirty="0" err="1" smtClean="0">
                <a:solidFill>
                  <a:srgbClr val="FFC000"/>
                </a:solidFill>
              </a:rPr>
              <a:t>Bootcamp</a:t>
            </a:r>
            <a:r>
              <a:rPr lang="en-MY" sz="4400" b="1" i="1" dirty="0" smtClean="0">
                <a:solidFill>
                  <a:srgbClr val="FFC000"/>
                </a:solidFill>
              </a:rPr>
              <a:t> Video </a:t>
            </a:r>
            <a:r>
              <a:rPr lang="en-MY" sz="4400" b="1" i="1" dirty="0">
                <a:solidFill>
                  <a:srgbClr val="FFC000"/>
                </a:solidFill>
              </a:rPr>
              <a:t>Upgrade </a:t>
            </a:r>
            <a:r>
              <a:rPr lang="en-MY" sz="4400" dirty="0">
                <a:solidFill>
                  <a:schemeClr val="bg1"/>
                </a:solidFill>
              </a:rPr>
              <a:t>for just </a:t>
            </a:r>
            <a:r>
              <a:rPr lang="en-MY" sz="4400" b="1" i="1" dirty="0">
                <a:solidFill>
                  <a:schemeClr val="bg1"/>
                </a:solidFill>
              </a:rPr>
              <a:t>a fraction of </a:t>
            </a:r>
            <a:r>
              <a:rPr lang="en-MY" sz="4400" b="1" i="1" dirty="0" smtClean="0">
                <a:solidFill>
                  <a:schemeClr val="bg1"/>
                </a:solidFill>
              </a:rPr>
              <a:t> its total value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055" y="188276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</a:t>
            </a:r>
            <a:r>
              <a:rPr lang="en-MY" sz="4400" b="1" i="1" dirty="0">
                <a:solidFill>
                  <a:srgbClr val="FFC000"/>
                </a:solidFill>
              </a:rPr>
              <a:t>a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publicly 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608" y="2765902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offer is limited only to you because you bought a copy of the ‘</a:t>
            </a:r>
            <a:r>
              <a:rPr lang="en-MY" sz="4400" b="1" i="1" dirty="0" err="1">
                <a:solidFill>
                  <a:srgbClr val="FFC000"/>
                </a:solidFill>
              </a:rPr>
              <a:t>Kettlebell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 err="1">
                <a:solidFill>
                  <a:srgbClr val="FFC000"/>
                </a:solidFill>
              </a:rPr>
              <a:t>Bootcamp</a:t>
            </a:r>
            <a:r>
              <a:rPr lang="en-MY" sz="4400" dirty="0" smtClean="0">
                <a:solidFill>
                  <a:schemeClr val="bg1"/>
                </a:solidFill>
              </a:rPr>
              <a:t>’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888" y="2739100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Which tells me you are serious about </a:t>
            </a:r>
            <a:r>
              <a:rPr lang="en-MY" sz="4400" b="1" i="1" dirty="0">
                <a:solidFill>
                  <a:srgbClr val="FFC000"/>
                </a:solidFill>
              </a:rPr>
              <a:t>T</a:t>
            </a:r>
            <a:r>
              <a:rPr lang="en-MY" sz="4400" b="1" i="1" dirty="0" smtClean="0">
                <a:solidFill>
                  <a:srgbClr val="FFC000"/>
                </a:solidFill>
              </a:rPr>
              <a:t>ransforming </a:t>
            </a:r>
            <a:r>
              <a:rPr lang="en-MY" sz="4400" b="1" i="1" dirty="0">
                <a:solidFill>
                  <a:srgbClr val="FFC000"/>
                </a:solidFill>
              </a:rPr>
              <a:t>Y</a:t>
            </a:r>
            <a:r>
              <a:rPr lang="en-MY" sz="4400" b="1" i="1" dirty="0" smtClean="0">
                <a:solidFill>
                  <a:srgbClr val="FFC000"/>
                </a:solidFill>
              </a:rPr>
              <a:t>our Life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6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4374" y="2365341"/>
            <a:ext cx="1070112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But before you read your copy of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                 </a:t>
            </a:r>
            <a:r>
              <a:rPr lang="en-MY" sz="4400" b="1" i="1" dirty="0" err="1" smtClean="0">
                <a:solidFill>
                  <a:srgbClr val="FFC000"/>
                </a:solidFill>
                <a:latin typeface="+mn-lt"/>
              </a:rPr>
              <a:t>Kettlebell</a:t>
            </a:r>
            <a:r>
              <a:rPr lang="en-MY" sz="4400" b="1" i="1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en-MY" sz="4400" b="1" i="1" dirty="0" err="1">
                <a:solidFill>
                  <a:srgbClr val="FFC000"/>
                </a:solidFill>
                <a:latin typeface="+mn-lt"/>
              </a:rPr>
              <a:t>Bootcamp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...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</a:t>
            </a:r>
            <a:r>
              <a:rPr lang="en-MY" sz="4400" dirty="0" smtClean="0">
                <a:solidFill>
                  <a:schemeClr val="bg1"/>
                </a:solidFill>
              </a:rPr>
              <a:t>video, </a:t>
            </a:r>
            <a:r>
              <a:rPr lang="en-MY" sz="4400" dirty="0">
                <a:solidFill>
                  <a:schemeClr val="bg1"/>
                </a:solidFill>
              </a:rPr>
              <a:t>you won't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800" b="1" dirty="0">
                <a:solidFill>
                  <a:srgbClr val="FFC000"/>
                </a:solidFill>
              </a:rPr>
              <a:t>LOW ONE 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Click On The </a:t>
            </a:r>
            <a:r>
              <a:rPr lang="en-MY" sz="4800" dirty="0" smtClean="0">
                <a:solidFill>
                  <a:schemeClr val="bg1"/>
                </a:solidFill>
              </a:rPr>
              <a:t>Order </a:t>
            </a:r>
            <a:r>
              <a:rPr lang="en-MY" sz="4800" dirty="0" smtClean="0">
                <a:solidFill>
                  <a:schemeClr val="bg1"/>
                </a:solidFill>
              </a:rPr>
              <a:t>Button </a:t>
            </a:r>
            <a:r>
              <a:rPr lang="en-MY" sz="4800" smtClean="0">
                <a:solidFill>
                  <a:schemeClr val="bg1"/>
                </a:solidFill>
              </a:rPr>
              <a:t>Now </a:t>
            </a:r>
            <a:r>
              <a:rPr lang="en-MY" sz="4800" smtClean="0">
                <a:solidFill>
                  <a:schemeClr val="bg1"/>
                </a:solidFill>
              </a:rPr>
              <a:t>To Get </a:t>
            </a:r>
            <a:r>
              <a:rPr lang="en-MY" sz="4800" dirty="0">
                <a:solidFill>
                  <a:schemeClr val="bg1"/>
                </a:solidFill>
              </a:rPr>
              <a:t>S</a:t>
            </a:r>
            <a:r>
              <a:rPr lang="en-MY" sz="4800" dirty="0" smtClean="0">
                <a:solidFill>
                  <a:schemeClr val="bg1"/>
                </a:solidFill>
              </a:rPr>
              <a:t>tarted </a:t>
            </a:r>
            <a:r>
              <a:rPr lang="en-MY" sz="4800" dirty="0">
                <a:solidFill>
                  <a:schemeClr val="bg1"/>
                </a:solidFill>
              </a:rPr>
              <a:t>T</a:t>
            </a:r>
            <a:r>
              <a:rPr lang="en-MY" sz="4800" dirty="0" smtClean="0">
                <a:solidFill>
                  <a:schemeClr val="bg1"/>
                </a:solidFill>
              </a:rPr>
              <a:t>oday</a:t>
            </a:r>
            <a:r>
              <a:rPr lang="en-MY" sz="4800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4000" dirty="0">
                <a:solidFill>
                  <a:schemeClr val="bg1"/>
                </a:solidFill>
                <a:latin typeface="+mn-lt"/>
              </a:rPr>
              <a:t>I want to offer you a ONE-TIME opportunity to speed-up your transformational journey.</a:t>
            </a:r>
            <a:br>
              <a:rPr lang="en-MY" sz="4000" dirty="0">
                <a:solidFill>
                  <a:schemeClr val="bg1"/>
                </a:solidFill>
                <a:latin typeface="+mn-lt"/>
              </a:rPr>
            </a:br>
            <a:endParaRPr lang="en-MY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6977" y="238058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198162"/>
            <a:ext cx="10283212" cy="29709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b="1" dirty="0">
                <a:solidFill>
                  <a:srgbClr val="FFC000"/>
                </a:solidFill>
              </a:rPr>
              <a:t>The </a:t>
            </a:r>
            <a:r>
              <a:rPr lang="en-MY" sz="4800" b="1" dirty="0" err="1">
                <a:solidFill>
                  <a:srgbClr val="FFC000"/>
                </a:solidFill>
              </a:rPr>
              <a:t>Kettlebell</a:t>
            </a:r>
            <a:r>
              <a:rPr lang="en-MY" sz="4800" b="1" dirty="0">
                <a:solidFill>
                  <a:srgbClr val="FFC000"/>
                </a:solidFill>
              </a:rPr>
              <a:t> </a:t>
            </a:r>
            <a:r>
              <a:rPr lang="en-MY" sz="4800" b="1" dirty="0" err="1" smtClean="0">
                <a:solidFill>
                  <a:srgbClr val="FFC000"/>
                </a:solidFill>
              </a:rPr>
              <a:t>Bootcamp</a:t>
            </a:r>
            <a:r>
              <a:rPr lang="en-MY" sz="4800" b="1" dirty="0">
                <a:solidFill>
                  <a:srgbClr val="FFC000"/>
                </a:solidFill>
              </a:rPr>
              <a:t> </a:t>
            </a:r>
            <a:endParaRPr lang="en-MY" sz="4800" b="1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800" b="1" dirty="0" smtClean="0">
                <a:solidFill>
                  <a:srgbClr val="FFC000"/>
                </a:solidFill>
              </a:rPr>
              <a:t>Video </a:t>
            </a:r>
            <a:r>
              <a:rPr lang="en-MY" sz="4800" b="1" dirty="0">
                <a:solidFill>
                  <a:srgbClr val="FFC000"/>
                </a:solidFill>
              </a:rPr>
              <a:t>Upgrade</a:t>
            </a:r>
            <a:r>
              <a:rPr lang="en-MY" sz="4800" b="1" dirty="0"/>
              <a:t>.</a:t>
            </a: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7972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</a:t>
            </a:r>
            <a:endParaRPr lang="en-MY" sz="44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b="1" i="1" dirty="0" err="1" smtClean="0">
                <a:solidFill>
                  <a:schemeClr val="bg1"/>
                </a:solidFill>
              </a:rPr>
              <a:t>Kettlebell</a:t>
            </a:r>
            <a:r>
              <a:rPr lang="en-MY" sz="4400" b="1" i="1" dirty="0" smtClean="0">
                <a:solidFill>
                  <a:schemeClr val="bg1"/>
                </a:solidFill>
              </a:rPr>
              <a:t> </a:t>
            </a:r>
            <a:r>
              <a:rPr lang="en-MY" sz="4400" b="1" i="1" dirty="0" err="1">
                <a:solidFill>
                  <a:schemeClr val="bg1"/>
                </a:solidFill>
              </a:rPr>
              <a:t>Bootcamp</a:t>
            </a:r>
            <a:r>
              <a:rPr lang="en-MY" sz="4400" b="1" i="1" dirty="0">
                <a:solidFill>
                  <a:schemeClr val="bg1"/>
                </a:solidFill>
              </a:rPr>
              <a:t> </a:t>
            </a:r>
            <a:r>
              <a:rPr lang="en-MY" sz="4400" dirty="0" smtClean="0">
                <a:solidFill>
                  <a:srgbClr val="FFC000"/>
                </a:solidFill>
              </a:rPr>
              <a:t>blueprint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70319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Why not unlock all the secrets from the </a:t>
            </a:r>
            <a:r>
              <a:rPr lang="en-MY" sz="4400" dirty="0" err="1">
                <a:solidFill>
                  <a:srgbClr val="FFC000"/>
                </a:solidFill>
              </a:rPr>
              <a:t>Kettlebell</a:t>
            </a:r>
            <a:r>
              <a:rPr lang="en-MY" sz="4400" dirty="0">
                <a:solidFill>
                  <a:srgbClr val="FFC000"/>
                </a:solidFill>
              </a:rPr>
              <a:t> </a:t>
            </a:r>
            <a:r>
              <a:rPr lang="en-MY" sz="4400" dirty="0" err="1">
                <a:solidFill>
                  <a:srgbClr val="FFC000"/>
                </a:solidFill>
              </a:rPr>
              <a:t>Bootcamp</a:t>
            </a:r>
            <a:r>
              <a:rPr lang="en-MY" sz="4400" dirty="0">
                <a:solidFill>
                  <a:srgbClr val="FFC000"/>
                </a:solidFill>
              </a:rPr>
              <a:t> under one sitting?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4325</TotalTime>
  <Words>479</Words>
  <Application>Microsoft Office PowerPoint</Application>
  <PresentationFormat>Widescreen</PresentationFormat>
  <Paragraphs>65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PowerPoint Presentation</vt:lpstr>
      <vt:lpstr>  I'm sure you're going to love what you will discover in this transformational program </vt:lpstr>
      <vt:lpstr>But before you read your copy of                  Kettlebell Bootcamp... </vt:lpstr>
      <vt:lpstr>I want to offer you a ONE-TIME opportunity to speed-up your transformational journey. </vt:lpstr>
      <vt:lpstr>It is an amazing offer that will compliment your new life-changing program…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Video Upgrade:     </vt:lpstr>
      <vt:lpstr>PowerPoint Presentation</vt:lpstr>
      <vt:lpstr>Inside This Video Upgrade, You Will Get 10 Premium Quality Videos Of Kettlebell Bootcamp.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142</cp:revision>
  <dcterms:created xsi:type="dcterms:W3CDTF">2017-05-11T17:27:15Z</dcterms:created>
  <dcterms:modified xsi:type="dcterms:W3CDTF">2019-06-27T15:04:55Z</dcterms:modified>
</cp:coreProperties>
</file>