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8"/>
  </p:notesMasterIdLst>
  <p:sldIdLst>
    <p:sldId id="257" r:id="rId2"/>
    <p:sldId id="268" r:id="rId3"/>
    <p:sldId id="275" r:id="rId4"/>
    <p:sldId id="276" r:id="rId5"/>
    <p:sldId id="277" r:id="rId6"/>
    <p:sldId id="279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30"/>
    <p:restoredTop sz="94650"/>
  </p:normalViewPr>
  <p:slideViewPr>
    <p:cSldViewPr>
      <p:cViewPr varScale="1">
        <p:scale>
          <a:sx n="89" d="100"/>
          <a:sy n="89" d="100"/>
        </p:scale>
        <p:origin x="39" y="33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66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583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53848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2973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54293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0987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0331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871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078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429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898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727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061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43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874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1/25/2019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750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11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  <p:sldLayoutId id="2147483843" r:id="rId15"/>
    <p:sldLayoutId id="2147483844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800" kern="1200">
          <a:solidFill>
            <a:schemeClr val="accent1">
              <a:lumMod val="50000"/>
            </a:schemeClr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6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3429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6858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05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0287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9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3716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9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9E9CDC2-0D15-4D4B-8BCE-0C1FCCD3CA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30805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B285440D-AE88-CD4F-83CA-2F5FF6F9A10E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78C6DD3E-2D52-9E45-B7C5-CE3CECEAB3EB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98EEA3-6627-FA40-B2FB-643397847C30}"/>
              </a:ext>
            </a:extLst>
          </p:cNvPr>
          <p:cNvSpPr txBox="1"/>
          <p:nvPr/>
        </p:nvSpPr>
        <p:spPr>
          <a:xfrm>
            <a:off x="5486400" y="3246507"/>
            <a:ext cx="3276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Introduction</a:t>
            </a:r>
            <a:endParaRPr lang="en-ID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40048"/>
            <a:ext cx="6447501" cy="1800200"/>
          </a:xfrm>
        </p:spPr>
        <p:txBody>
          <a:bodyPr>
            <a:noAutofit/>
          </a:bodyPr>
          <a:lstStyle/>
          <a:p>
            <a:pPr algn="ctr"/>
            <a:r>
              <a:rPr lang="en-CA" sz="2500" dirty="0"/>
              <a:t>If you’ve ever sat in awe watching children play, marvelling at the immense amount of energy and flexibility they have, you know</a:t>
            </a:r>
            <a:br>
              <a:rPr lang="en-CA" sz="2500" dirty="0"/>
            </a:br>
            <a:r>
              <a:rPr lang="en-CA" sz="2500" dirty="0"/>
              <a:t>that it’s thanks to their healthy joints.</a:t>
            </a:r>
            <a:r>
              <a:rPr lang="en-ID" sz="2500" dirty="0"/>
              <a:t> </a:t>
            </a:r>
            <a:endParaRPr lang="en-MY" sz="25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D5E86C7-4368-D241-9636-7EDAF1062E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1640" y="2956272"/>
            <a:ext cx="2543324" cy="1271662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956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347614"/>
            <a:ext cx="6447501" cy="252028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But as you age, even bending</a:t>
            </a:r>
            <a:br>
              <a:rPr lang="en-CA" dirty="0"/>
            </a:br>
            <a:r>
              <a:rPr lang="en-CA" dirty="0"/>
              <a:t>down to pick something up from</a:t>
            </a:r>
            <a:br>
              <a:rPr lang="en-CA" dirty="0"/>
            </a:br>
            <a:r>
              <a:rPr lang="en-CA" dirty="0"/>
              <a:t>the floor can become an impossible feat. </a:t>
            </a:r>
          </a:p>
          <a:p>
            <a:pPr algn="ctr"/>
            <a:endParaRPr lang="en-CA" dirty="0"/>
          </a:p>
          <a:p>
            <a:pPr algn="ctr"/>
            <a:r>
              <a:rPr lang="en-CA" dirty="0"/>
              <a:t>So how do you deal with this?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94295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843558"/>
            <a:ext cx="6447501" cy="1872208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While you can’t really fight the process</a:t>
            </a:r>
            <a:br>
              <a:rPr lang="en-CA" dirty="0"/>
            </a:br>
            <a:r>
              <a:rPr lang="en-CA" dirty="0"/>
              <a:t>of aging, you can surely slow down</a:t>
            </a:r>
            <a:br>
              <a:rPr lang="en-CA" dirty="0"/>
            </a:br>
            <a:r>
              <a:rPr lang="en-CA" dirty="0"/>
              <a:t>the rate of damage inflicted on</a:t>
            </a:r>
            <a:br>
              <a:rPr lang="en-CA" dirty="0"/>
            </a:br>
            <a:r>
              <a:rPr lang="en-CA" dirty="0"/>
              <a:t>joints due to wear and tear.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6C6C501-F6E7-464A-9116-6216AED628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2501" y="2859782"/>
            <a:ext cx="2521602" cy="1416900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39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15566"/>
            <a:ext cx="6447501" cy="1584176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Learning how to nourish and take care</a:t>
            </a:r>
            <a:br>
              <a:rPr lang="en-CA" dirty="0"/>
            </a:br>
            <a:r>
              <a:rPr lang="en-CA" dirty="0"/>
              <a:t>of your joints will let you stay flexible</a:t>
            </a:r>
            <a:br>
              <a:rPr lang="en-CA" dirty="0"/>
            </a:br>
            <a:r>
              <a:rPr lang="en-CA" dirty="0"/>
              <a:t>for longer and yield relief for painful joints.</a:t>
            </a:r>
            <a:endParaRPr lang="en-ID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45DF739-CBD6-9B43-B78A-F044212343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8222" y="2643758"/>
            <a:ext cx="2570160" cy="1443732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2261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15566"/>
            <a:ext cx="6447501" cy="1584176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Watch on to see what it takes to</a:t>
            </a:r>
            <a:br>
              <a:rPr lang="en-CA" dirty="0"/>
            </a:br>
            <a:r>
              <a:rPr lang="en-CA" dirty="0"/>
              <a:t>keep yourself and your joints</a:t>
            </a:r>
            <a:br>
              <a:rPr lang="en-CA" dirty="0"/>
            </a:br>
            <a:r>
              <a:rPr lang="en-CA" dirty="0"/>
              <a:t>moving well even in old age.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4AEA4D9-0A48-6E45-BDB9-0D5F3ECFDA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0370" y="2527796"/>
            <a:ext cx="2585864" cy="1340340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1205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{FE7B8DA5-47DB-954F-865E-C8822726560F}tf10001060</Template>
  <TotalTime>794</TotalTime>
  <Words>55</Words>
  <Application>Microsoft Office PowerPoint</Application>
  <PresentationFormat>On-screen Show (16:9)</PresentationFormat>
  <Paragraphs>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46</cp:revision>
  <dcterms:created xsi:type="dcterms:W3CDTF">2018-10-15T07:11:14Z</dcterms:created>
  <dcterms:modified xsi:type="dcterms:W3CDTF">2019-01-25T15:45:49Z</dcterms:modified>
</cp:coreProperties>
</file>