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0"/>
  </p:notesMasterIdLst>
  <p:sldIdLst>
    <p:sldId id="257" r:id="rId2"/>
    <p:sldId id="298" r:id="rId3"/>
    <p:sldId id="280" r:id="rId4"/>
    <p:sldId id="269" r:id="rId5"/>
    <p:sldId id="313" r:id="rId6"/>
    <p:sldId id="303" r:id="rId7"/>
    <p:sldId id="304" r:id="rId8"/>
    <p:sldId id="311" r:id="rId9"/>
    <p:sldId id="312" r:id="rId10"/>
    <p:sldId id="305" r:id="rId11"/>
    <p:sldId id="306" r:id="rId12"/>
    <p:sldId id="287" r:id="rId13"/>
    <p:sldId id="288" r:id="rId14"/>
    <p:sldId id="314" r:id="rId15"/>
    <p:sldId id="315" r:id="rId16"/>
    <p:sldId id="296" r:id="rId17"/>
    <p:sldId id="297" r:id="rId18"/>
    <p:sldId id="316" r:id="rId19"/>
    <p:sldId id="301" r:id="rId20"/>
    <p:sldId id="302" r:id="rId21"/>
    <p:sldId id="299" r:id="rId22"/>
    <p:sldId id="300" r:id="rId23"/>
    <p:sldId id="307" r:id="rId24"/>
    <p:sldId id="308" r:id="rId25"/>
    <p:sldId id="317" r:id="rId26"/>
    <p:sldId id="318" r:id="rId27"/>
    <p:sldId id="309" r:id="rId28"/>
    <p:sldId id="310" r:id="rId2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88"/>
    <p:restoredTop sz="94650"/>
  </p:normalViewPr>
  <p:slideViewPr>
    <p:cSldViewPr>
      <p:cViewPr varScale="1">
        <p:scale>
          <a:sx n="83" d="100"/>
          <a:sy n="83" d="100"/>
        </p:scale>
        <p:origin x="57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6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0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5490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32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9399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20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305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07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4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9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1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83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2A5D7A2-031A-C54C-8CBF-870DFD063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495674"/>
            <a:ext cx="327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Home Remedies For Easing Joint Pain</a:t>
            </a:r>
            <a:endParaRPr lang="en-ID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03598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Soaking the Sun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862784"/>
            <a:ext cx="6447501" cy="2005110"/>
          </a:xfrm>
        </p:spPr>
        <p:txBody>
          <a:bodyPr/>
          <a:lstStyle/>
          <a:p>
            <a:r>
              <a:rPr lang="en-US" dirty="0"/>
              <a:t>You’d be surprised at helpful a good sun bath can be in getting rid of pain. </a:t>
            </a:r>
          </a:p>
          <a:p>
            <a:r>
              <a:rPr lang="en-US" dirty="0"/>
              <a:t>Your body naturally produces Vitamin D when you go out in the sun. </a:t>
            </a:r>
          </a:p>
        </p:txBody>
      </p:sp>
    </p:spTree>
    <p:extLst>
      <p:ext uri="{BB962C8B-B14F-4D97-AF65-F5344CB8AC3E}">
        <p14:creationId xmlns:p14="http://schemas.microsoft.com/office/powerpoint/2010/main" val="77029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75606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Even this much exposure is enough</a:t>
            </a:r>
            <a:br>
              <a:rPr lang="en-US" dirty="0"/>
            </a:br>
            <a:r>
              <a:rPr lang="en-US" dirty="0"/>
              <a:t>for your body to make enough Vitamin D. </a:t>
            </a:r>
            <a:endParaRPr lang="en-MY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F3AA8F8-CB66-B349-B0E9-D3681D9BC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811" y="2427734"/>
            <a:ext cx="2554982" cy="153871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685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181257-99D1-054E-8DBF-209E5EC6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188542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Hot and Cold Pack</a:t>
            </a:r>
            <a:r>
              <a:rPr lang="en-ID" b="1" dirty="0"/>
              <a:t>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AC6606-9AE5-B341-95B4-61E6211B0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65426"/>
            <a:ext cx="6447501" cy="2910580"/>
          </a:xfrm>
        </p:spPr>
        <p:txBody>
          <a:bodyPr/>
          <a:lstStyle/>
          <a:p>
            <a:r>
              <a:rPr lang="en-US" dirty="0"/>
              <a:t>Hot and cold packs are probably the most accessible home remedy for joint pain.</a:t>
            </a:r>
            <a:r>
              <a:rPr lang="en-ID" dirty="0"/>
              <a:t> </a:t>
            </a:r>
          </a:p>
          <a:p>
            <a:r>
              <a:rPr lang="en-US" dirty="0"/>
              <a:t>There are two types of hot treatments; dry and moist.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7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2433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Take a warm shower in the morning</a:t>
            </a:r>
            <a:br>
              <a:rPr lang="en-CA" dirty="0"/>
            </a:br>
            <a:r>
              <a:rPr lang="en-CA" dirty="0"/>
              <a:t>to feel more energetic</a:t>
            </a:r>
            <a:br>
              <a:rPr lang="en-CA" dirty="0"/>
            </a:br>
            <a:r>
              <a:rPr lang="en-CA" dirty="0"/>
              <a:t>during the day. </a:t>
            </a:r>
          </a:p>
          <a:p>
            <a:pPr algn="ctr"/>
            <a:endParaRPr lang="en-CA" dirty="0"/>
          </a:p>
          <a:p>
            <a:pPr algn="ctr"/>
            <a:r>
              <a:rPr lang="en-US" dirty="0"/>
              <a:t>You can also keep a heating pad</a:t>
            </a:r>
            <a:br>
              <a:rPr lang="en-US" dirty="0"/>
            </a:br>
            <a:r>
              <a:rPr lang="en-US" dirty="0"/>
              <a:t>on affected areas to loosen</a:t>
            </a:r>
            <a:br>
              <a:rPr lang="en-US" dirty="0"/>
            </a:br>
            <a:r>
              <a:rPr lang="en-US" dirty="0"/>
              <a:t>up your joints while you sleep.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1653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When heat reaches the damaged areas,</a:t>
            </a:r>
            <a:br>
              <a:rPr lang="en-US" dirty="0"/>
            </a:br>
            <a:r>
              <a:rPr lang="en-US" dirty="0"/>
              <a:t>it provides relief and soothes</a:t>
            </a:r>
            <a:br>
              <a:rPr lang="en-US" dirty="0"/>
            </a:br>
            <a:r>
              <a:rPr lang="en-US" dirty="0"/>
              <a:t>muscles along with joints.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US" dirty="0"/>
              <a:t>Cold treatments are great</a:t>
            </a:r>
            <a:br>
              <a:rPr lang="en-US" dirty="0"/>
            </a:br>
            <a:r>
              <a:rPr lang="en-US" dirty="0"/>
              <a:t>for reducing inflammation and</a:t>
            </a:r>
            <a:br>
              <a:rPr lang="en-US" dirty="0"/>
            </a:br>
            <a:r>
              <a:rPr lang="en-US" dirty="0"/>
              <a:t>ridding the body of pain.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72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These two methods are lifesavers</a:t>
            </a:r>
            <a:br>
              <a:rPr lang="en-CA" dirty="0"/>
            </a:br>
            <a:r>
              <a:rPr lang="en-CA" dirty="0"/>
              <a:t>when the pain gets worse and there</a:t>
            </a:r>
            <a:br>
              <a:rPr lang="en-CA" dirty="0"/>
            </a:br>
            <a:r>
              <a:rPr lang="en-CA" dirty="0"/>
              <a:t>seems no other way to treat it.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C6BD11-0A97-CA47-A80F-70F1A9BC9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974" y="2355726"/>
            <a:ext cx="2572656" cy="2059806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03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880B75-46CC-4D4E-A724-8F98891F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564012"/>
            <a:ext cx="6447501" cy="602382"/>
          </a:xfrm>
        </p:spPr>
        <p:txBody>
          <a:bodyPr>
            <a:normAutofit/>
          </a:bodyPr>
          <a:lstStyle/>
          <a:p>
            <a:r>
              <a:rPr lang="en-US" b="1" dirty="0"/>
              <a:t>Chamomile Tea Poultice</a:t>
            </a:r>
            <a:r>
              <a:rPr lang="en-CA" b="1" dirty="0"/>
              <a:t>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407FDB-5B12-144E-B280-A2CCE85E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253458"/>
            <a:ext cx="6447501" cy="1974476"/>
          </a:xfrm>
        </p:spPr>
        <p:txBody>
          <a:bodyPr>
            <a:normAutofit/>
          </a:bodyPr>
          <a:lstStyle/>
          <a:p>
            <a:r>
              <a:rPr lang="en-US" dirty="0"/>
              <a:t>Chamomile tea can also reduce the pain associated with arthritis. It helps cool down the body and reduce inflammation.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0672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This tea soothes everything</a:t>
            </a:r>
            <a:br>
              <a:rPr lang="en-US" dirty="0"/>
            </a:br>
            <a:r>
              <a:rPr lang="en-US" dirty="0"/>
              <a:t>and calms the immune system.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4FFECCA-68EC-9A4A-BBE2-538FFDAE1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273" y="2427734"/>
            <a:ext cx="2638058" cy="1481336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362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24036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To make a poultice, take four</a:t>
            </a:r>
            <a:br>
              <a:rPr lang="en-US" dirty="0"/>
            </a:br>
            <a:r>
              <a:rPr lang="en-US" dirty="0"/>
              <a:t>chamomile tea bags and add them</a:t>
            </a:r>
            <a:br>
              <a:rPr lang="en-US" dirty="0"/>
            </a:br>
            <a:r>
              <a:rPr lang="en-US" dirty="0"/>
              <a:t>in a cup of boiling water.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When soaked with the liquid,</a:t>
            </a:r>
            <a:br>
              <a:rPr lang="en-US" dirty="0"/>
            </a:br>
            <a:r>
              <a:rPr lang="en-US" dirty="0"/>
              <a:t>apply to the affected area</a:t>
            </a:r>
            <a:br>
              <a:rPr lang="en-US" dirty="0"/>
            </a:br>
            <a:r>
              <a:rPr lang="en-US" dirty="0"/>
              <a:t>and you’ll feel instant relief.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7540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181257-99D1-054E-8DBF-209E5EC6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188542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Swimming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AC6606-9AE5-B341-95B4-61E6211B0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23678"/>
            <a:ext cx="6447501" cy="2910580"/>
          </a:xfrm>
        </p:spPr>
        <p:txBody>
          <a:bodyPr/>
          <a:lstStyle/>
          <a:p>
            <a:r>
              <a:rPr lang="en-US" dirty="0"/>
              <a:t>Odd as it may sound, swimming can actually help reduce the pain that comes with arthritis. </a:t>
            </a:r>
          </a:p>
          <a:p>
            <a:r>
              <a:rPr lang="en-US" dirty="0"/>
              <a:t>High intensity exercise is almost impossible for someone who has painful joints. </a:t>
            </a:r>
          </a:p>
        </p:txBody>
      </p:sp>
    </p:spTree>
    <p:extLst>
      <p:ext uri="{BB962C8B-B14F-4D97-AF65-F5344CB8AC3E}">
        <p14:creationId xmlns:p14="http://schemas.microsoft.com/office/powerpoint/2010/main" val="36758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0831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Oftentimes, doctors prescribe painkillers</a:t>
            </a:r>
            <a:br>
              <a:rPr lang="en-US" dirty="0"/>
            </a:br>
            <a:r>
              <a:rPr lang="en-US" dirty="0"/>
              <a:t>and anti-inflammatory drugs for joint pain.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US" dirty="0"/>
              <a:t>Where the pain isn’t too bad or too</a:t>
            </a:r>
            <a:br>
              <a:rPr lang="en-US" dirty="0"/>
            </a:br>
            <a:r>
              <a:rPr lang="en-US" dirty="0"/>
              <a:t>frequent, you may be able to get</a:t>
            </a:r>
            <a:br>
              <a:rPr lang="en-US" dirty="0"/>
            </a:br>
            <a:r>
              <a:rPr lang="en-US" dirty="0"/>
              <a:t>relief from these simple home remedies.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965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02433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In addition, it strengthens</a:t>
            </a:r>
            <a:br>
              <a:rPr lang="en-US" dirty="0"/>
            </a:br>
            <a:r>
              <a:rPr lang="en-US" dirty="0"/>
              <a:t>the hip muscles for</a:t>
            </a:r>
            <a:br>
              <a:rPr lang="en-US" dirty="0"/>
            </a:br>
            <a:r>
              <a:rPr lang="en-US" dirty="0"/>
              <a:t>increased mobility.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US" dirty="0"/>
              <a:t>So, look around or go for</a:t>
            </a:r>
            <a:br>
              <a:rPr lang="en-US" dirty="0"/>
            </a:br>
            <a:r>
              <a:rPr lang="en-US" dirty="0"/>
              <a:t>a swim occasionally if you</a:t>
            </a:r>
            <a:br>
              <a:rPr lang="en-US" dirty="0"/>
            </a:br>
            <a:r>
              <a:rPr lang="en-US" dirty="0"/>
              <a:t>have a pool at home.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391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880B75-46CC-4D4E-A724-8F98891F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306240"/>
            <a:ext cx="6447501" cy="602382"/>
          </a:xfrm>
        </p:spPr>
        <p:txBody>
          <a:bodyPr>
            <a:normAutofit/>
          </a:bodyPr>
          <a:lstStyle/>
          <a:p>
            <a:r>
              <a:rPr lang="en-US" b="1" dirty="0"/>
              <a:t>Soothing Music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407FDB-5B12-144E-B280-A2CCE85E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067694"/>
            <a:ext cx="6447501" cy="1974476"/>
          </a:xfrm>
        </p:spPr>
        <p:txBody>
          <a:bodyPr>
            <a:normAutofit/>
          </a:bodyPr>
          <a:lstStyle/>
          <a:p>
            <a:r>
              <a:rPr lang="en-US" dirty="0"/>
              <a:t>If you love listening to music, you can actually use your hobby to get rid of the pain.</a:t>
            </a:r>
            <a:r>
              <a:rPr lang="en-ID" dirty="0"/>
              <a:t> </a:t>
            </a:r>
          </a:p>
          <a:p>
            <a:r>
              <a:rPr lang="en-US" dirty="0"/>
              <a:t>It was also seen that music reduces the depression that comes with joint pain.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6980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You don’t necessarily have</a:t>
            </a:r>
            <a:br>
              <a:rPr lang="en-US" dirty="0"/>
            </a:br>
            <a:r>
              <a:rPr lang="en-US" dirty="0"/>
              <a:t>to listen to a particular genre</a:t>
            </a:r>
            <a:br>
              <a:rPr lang="en-US" dirty="0"/>
            </a:br>
            <a:r>
              <a:rPr lang="en-US" dirty="0"/>
              <a:t>or kind of music. </a:t>
            </a:r>
          </a:p>
          <a:p>
            <a:pPr algn="ctr"/>
            <a:endParaRPr lang="en-US" dirty="0"/>
          </a:p>
          <a:p>
            <a:pPr algn="ctr"/>
            <a:r>
              <a:rPr lang="en-CA" dirty="0"/>
              <a:t>Listening to your favourite music</a:t>
            </a:r>
            <a:br>
              <a:rPr lang="en-CA" dirty="0"/>
            </a:br>
            <a:r>
              <a:rPr lang="en-CA" dirty="0"/>
              <a:t>for a bit every day can help take down</a:t>
            </a:r>
            <a:br>
              <a:rPr lang="en-CA" dirty="0"/>
            </a:br>
            <a:r>
              <a:rPr lang="en-CA" dirty="0"/>
              <a:t>the pain by several notches.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865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843558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Acupuncture</a:t>
            </a:r>
            <a:r>
              <a:rPr lang="en-CA" b="1" dirty="0"/>
              <a:t>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02744"/>
            <a:ext cx="6447501" cy="2910580"/>
          </a:xfrm>
        </p:spPr>
        <p:txBody>
          <a:bodyPr/>
          <a:lstStyle/>
          <a:p>
            <a:r>
              <a:rPr lang="en-US" dirty="0"/>
              <a:t>Acupuncture is a Chinese treatment method that is thought to be effective in treating joint pain.</a:t>
            </a:r>
            <a:r>
              <a:rPr lang="en-ID" dirty="0"/>
              <a:t> </a:t>
            </a:r>
          </a:p>
          <a:p>
            <a:r>
              <a:rPr lang="en-US" dirty="0"/>
              <a:t>These are particular pressure points and inserting needles in these points reroutes the energies in the body.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12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65618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According to this treatment method,</a:t>
            </a:r>
            <a:br>
              <a:rPr lang="en-CA" dirty="0"/>
            </a:br>
            <a:r>
              <a:rPr lang="en-CA" dirty="0"/>
              <a:t>there are meridians</a:t>
            </a:r>
            <a:br>
              <a:rPr lang="en-CA" dirty="0"/>
            </a:br>
            <a:r>
              <a:rPr lang="en-CA" dirty="0"/>
              <a:t>or pathways in the body through</a:t>
            </a:r>
            <a:br>
              <a:rPr lang="en-CA" dirty="0"/>
            </a:br>
            <a:r>
              <a:rPr lang="en-CA" dirty="0"/>
              <a:t>which energy flows.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6116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2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Although there is no clear scientific explanation for this method,</a:t>
            </a:r>
            <a:br>
              <a:rPr lang="en-US" dirty="0"/>
            </a:br>
            <a:r>
              <a:rPr lang="en-US" dirty="0"/>
              <a:t>it is thought that acupuncture</a:t>
            </a:r>
            <a:br>
              <a:rPr lang="en-US" dirty="0"/>
            </a:br>
            <a:r>
              <a:rPr lang="en-US" dirty="0"/>
              <a:t>induces the body’s natural</a:t>
            </a:r>
            <a:br>
              <a:rPr lang="en-US" dirty="0"/>
            </a:br>
            <a:r>
              <a:rPr lang="en-US" dirty="0"/>
              <a:t>painkillers to set into motion.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1040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8640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You can also learn the technique</a:t>
            </a:r>
            <a:br>
              <a:rPr lang="en-US" dirty="0"/>
            </a:br>
            <a:r>
              <a:rPr lang="en-US" dirty="0"/>
              <a:t>so that you can do it at home any time.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9736EEC-C039-F24F-9D1E-F3B607BF3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69" y="2427734"/>
            <a:ext cx="2525266" cy="168351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585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181257-99D1-054E-8DBF-209E5EC6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188542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Walking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AC6606-9AE5-B341-95B4-61E6211B0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851670"/>
            <a:ext cx="6447501" cy="2910580"/>
          </a:xfrm>
        </p:spPr>
        <p:txBody>
          <a:bodyPr/>
          <a:lstStyle/>
          <a:p>
            <a:r>
              <a:rPr lang="en-US" dirty="0"/>
              <a:t>While this isn’t exactly a remedy, it’s a good way of keeping pain at bay.</a:t>
            </a:r>
          </a:p>
          <a:p>
            <a:r>
              <a:rPr lang="en-US" dirty="0"/>
              <a:t>When you buy shoes, make sure that they mimic the natural arch of your foot.</a:t>
            </a:r>
          </a:p>
        </p:txBody>
      </p:sp>
    </p:spTree>
    <p:extLst>
      <p:ext uri="{BB962C8B-B14F-4D97-AF65-F5344CB8AC3E}">
        <p14:creationId xmlns:p14="http://schemas.microsoft.com/office/powerpoint/2010/main" val="124956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Wearing heels for extended</a:t>
            </a:r>
            <a:br>
              <a:rPr lang="en-US" dirty="0"/>
            </a:br>
            <a:r>
              <a:rPr lang="en-US" dirty="0"/>
              <a:t>period of time also increases</a:t>
            </a:r>
            <a:br>
              <a:rPr lang="en-US" dirty="0"/>
            </a:br>
            <a:r>
              <a:rPr lang="en-US" dirty="0"/>
              <a:t>the risk of joint damage.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748BF41-BD73-B14F-9895-B6C812E6F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190" y="2499742"/>
            <a:ext cx="2538223" cy="183095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193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131590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Epsom Salts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790776"/>
            <a:ext cx="6447501" cy="2910580"/>
          </a:xfrm>
        </p:spPr>
        <p:txBody>
          <a:bodyPr/>
          <a:lstStyle/>
          <a:p>
            <a:r>
              <a:rPr lang="en-US" dirty="0"/>
              <a:t>Epsom salts have been used traditionally for treating joint and muscle pains. </a:t>
            </a:r>
          </a:p>
          <a:p>
            <a:r>
              <a:rPr lang="en-US" dirty="0"/>
              <a:t>They can be administered topically as they are absorbed by the skin. </a:t>
            </a:r>
          </a:p>
        </p:txBody>
      </p:sp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can simply add two cups of</a:t>
            </a:r>
            <a:br>
              <a:rPr lang="en-CA" dirty="0"/>
            </a:br>
            <a:r>
              <a:rPr lang="en-CA" dirty="0"/>
              <a:t>Epsom salts to your bath water and</a:t>
            </a:r>
            <a:br>
              <a:rPr lang="en-CA" dirty="0"/>
            </a:br>
            <a:r>
              <a:rPr lang="en-CA" dirty="0"/>
              <a:t>stay in it for about half an hour.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95E5EAD-BCC4-424E-9F08-3DA635725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410" y="2499742"/>
            <a:ext cx="2627784" cy="1478129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31236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For doing this, add two cups of Epsom</a:t>
            </a:r>
            <a:br>
              <a:rPr lang="en-US" dirty="0"/>
            </a:br>
            <a:r>
              <a:rPr lang="en-US" dirty="0"/>
              <a:t>salts in one gallon of water to</a:t>
            </a:r>
            <a:br>
              <a:rPr lang="en-US" dirty="0"/>
            </a:br>
            <a:r>
              <a:rPr lang="en-US" dirty="0"/>
              <a:t>form a dilute mixture.</a:t>
            </a:r>
          </a:p>
          <a:p>
            <a:pPr algn="ctr"/>
            <a:endParaRPr lang="en-US" dirty="0"/>
          </a:p>
          <a:p>
            <a:pPr algn="ctr"/>
            <a:r>
              <a:rPr lang="en-CA" dirty="0"/>
              <a:t>Adding essential oils to the</a:t>
            </a:r>
            <a:br>
              <a:rPr lang="en-CA" dirty="0"/>
            </a:br>
            <a:r>
              <a:rPr lang="en-CA" dirty="0"/>
              <a:t>mixture can increase the</a:t>
            </a:r>
            <a:br>
              <a:rPr lang="en-CA" dirty="0"/>
            </a:br>
            <a:r>
              <a:rPr lang="en-CA" dirty="0"/>
              <a:t>benefits of this remedy.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7118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880B75-46CC-4D4E-A724-8F98891F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306240"/>
            <a:ext cx="6447501" cy="602382"/>
          </a:xfrm>
        </p:spPr>
        <p:txBody>
          <a:bodyPr>
            <a:normAutofit/>
          </a:bodyPr>
          <a:lstStyle/>
          <a:p>
            <a:r>
              <a:rPr lang="en-US" b="1" dirty="0"/>
              <a:t>Essential Oils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407FDB-5B12-144E-B280-A2CCE85E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95686"/>
            <a:ext cx="6447501" cy="1974476"/>
          </a:xfrm>
        </p:spPr>
        <p:txBody>
          <a:bodyPr>
            <a:normAutofit/>
          </a:bodyPr>
          <a:lstStyle/>
          <a:p>
            <a:r>
              <a:rPr lang="en-US" dirty="0"/>
              <a:t>Essential oils are also a great home remedy for joint pain. </a:t>
            </a:r>
          </a:p>
          <a:p>
            <a:r>
              <a:rPr lang="en-US" dirty="0"/>
              <a:t>If you take an Epsom salt bath, simply add a few drops of lavender oil to the water.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0830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cooling menthol effect</a:t>
            </a:r>
            <a:br>
              <a:rPr lang="en-US" dirty="0"/>
            </a:br>
            <a:r>
              <a:rPr lang="en-US" dirty="0"/>
              <a:t>of this oil will reduce the</a:t>
            </a:r>
            <a:br>
              <a:rPr lang="en-US" dirty="0"/>
            </a:br>
            <a:r>
              <a:rPr lang="en-US" dirty="0"/>
              <a:t>swelling and inflammation.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B57AD97-DDE5-544F-97E3-54278B018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664" y="2643758"/>
            <a:ext cx="2521275" cy="168237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607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Eucalyptus essential oil also reduces inflammation associated with</a:t>
            </a:r>
            <a:br>
              <a:rPr lang="en-US" dirty="0"/>
            </a:br>
            <a:r>
              <a:rPr lang="en-US" dirty="0"/>
              <a:t>arthritis and osteoarthritis.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8776E8F-0243-2C48-8BC4-681946B8D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290" y="2499742"/>
            <a:ext cx="2756024" cy="125399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435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Turmeric oils are not commonly</a:t>
            </a:r>
            <a:br>
              <a:rPr lang="en-US" dirty="0"/>
            </a:br>
            <a:r>
              <a:rPr lang="en-US" dirty="0"/>
              <a:t>available in many areas but they</a:t>
            </a:r>
            <a:br>
              <a:rPr lang="en-US" dirty="0"/>
            </a:br>
            <a:r>
              <a:rPr lang="en-US" dirty="0"/>
              <a:t>are helpful in reducing joint pain</a:t>
            </a:r>
            <a:br>
              <a:rPr lang="en-US" dirty="0"/>
            </a:br>
            <a:r>
              <a:rPr lang="en-US" dirty="0"/>
              <a:t>that occurs due to osteoarthritis,</a:t>
            </a:r>
            <a:br>
              <a:rPr lang="en-US" dirty="0"/>
            </a:br>
            <a:r>
              <a:rPr lang="en-US" dirty="0"/>
              <a:t>rheumatoid arthritis and bursitis.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980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878</TotalTime>
  <Words>409</Words>
  <Application>Microsoft Office PowerPoint</Application>
  <PresentationFormat>On-screen Show (16:9)</PresentationFormat>
  <Paragraphs>60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Epsom Salts</vt:lpstr>
      <vt:lpstr>PowerPoint Presentation</vt:lpstr>
      <vt:lpstr>PowerPoint Presentation</vt:lpstr>
      <vt:lpstr>Essential Oils</vt:lpstr>
      <vt:lpstr>PowerPoint Presentation</vt:lpstr>
      <vt:lpstr>PowerPoint Presentation</vt:lpstr>
      <vt:lpstr>PowerPoint Presentation</vt:lpstr>
      <vt:lpstr>Soaking the Sun</vt:lpstr>
      <vt:lpstr>PowerPoint Presentation</vt:lpstr>
      <vt:lpstr>Hot and Cold Packs</vt:lpstr>
      <vt:lpstr>PowerPoint Presentation</vt:lpstr>
      <vt:lpstr>PowerPoint Presentation</vt:lpstr>
      <vt:lpstr>PowerPoint Presentation</vt:lpstr>
      <vt:lpstr>Chamomile Tea Poultice </vt:lpstr>
      <vt:lpstr>PowerPoint Presentation</vt:lpstr>
      <vt:lpstr>PowerPoint Presentation</vt:lpstr>
      <vt:lpstr>Swimming</vt:lpstr>
      <vt:lpstr>PowerPoint Presentation</vt:lpstr>
      <vt:lpstr>Soothing Music</vt:lpstr>
      <vt:lpstr>PowerPoint Presentation</vt:lpstr>
      <vt:lpstr>Acupuncture </vt:lpstr>
      <vt:lpstr>PowerPoint Presentation</vt:lpstr>
      <vt:lpstr>PowerPoint Presentation</vt:lpstr>
      <vt:lpstr>PowerPoint Presentation</vt:lpstr>
      <vt:lpstr>Walking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67</cp:revision>
  <dcterms:created xsi:type="dcterms:W3CDTF">2018-10-15T07:11:14Z</dcterms:created>
  <dcterms:modified xsi:type="dcterms:W3CDTF">2019-01-26T09:45:36Z</dcterms:modified>
</cp:coreProperties>
</file>