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7"/>
  </p:notesMasterIdLst>
  <p:sldIdLst>
    <p:sldId id="257" r:id="rId2"/>
    <p:sldId id="298" r:id="rId3"/>
    <p:sldId id="299" r:id="rId4"/>
    <p:sldId id="280" r:id="rId5"/>
    <p:sldId id="26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287" r:id="rId14"/>
    <p:sldId id="288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296" r:id="rId26"/>
    <p:sldId id="297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43"/>
    <p:restoredTop sz="94650"/>
  </p:normalViewPr>
  <p:slideViewPr>
    <p:cSldViewPr>
      <p:cViewPr varScale="1">
        <p:scale>
          <a:sx n="87" d="100"/>
          <a:sy n="87" d="100"/>
        </p:scale>
        <p:origin x="57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6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0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5490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32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9399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20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05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07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4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9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1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8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2A5D7A2-031A-C54C-8CBF-870DFD063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938730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Balance Your Diet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It’s also been seen that people</a:t>
            </a:r>
            <a:br>
              <a:rPr lang="en-CA" dirty="0"/>
            </a:br>
            <a:r>
              <a:rPr lang="en-CA" dirty="0"/>
              <a:t>with joint issues often suffer from</a:t>
            </a:r>
            <a:br>
              <a:rPr lang="en-CA" dirty="0"/>
            </a:br>
            <a:r>
              <a:rPr lang="en-CA" dirty="0"/>
              <a:t>low levels of vitamin D as well.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Supplementing well with this</a:t>
            </a:r>
            <a:br>
              <a:rPr lang="en-CA" dirty="0"/>
            </a:br>
            <a:r>
              <a:rPr lang="en-CA" dirty="0"/>
              <a:t>vitamin may help you take better</a:t>
            </a:r>
            <a:br>
              <a:rPr lang="en-CA" dirty="0"/>
            </a:br>
            <a:r>
              <a:rPr lang="en-CA" dirty="0"/>
              <a:t>care of your bones and joints.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5996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108012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Another vitamin that deserves</a:t>
            </a:r>
            <a:br>
              <a:rPr lang="en-CA" dirty="0"/>
            </a:br>
            <a:r>
              <a:rPr lang="en-CA" dirty="0"/>
              <a:t>attention in this area is vitamin C.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8EE0F80-EF92-BD40-B5CD-5875F5871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571750"/>
            <a:ext cx="2540000" cy="12700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885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Oxidative stress also harms</a:t>
            </a:r>
            <a:br>
              <a:rPr lang="en-CA" dirty="0"/>
            </a:br>
            <a:r>
              <a:rPr lang="en-CA" dirty="0"/>
              <a:t>the synovial membrane in joints</a:t>
            </a:r>
            <a:br>
              <a:rPr lang="en-CA" dirty="0"/>
            </a:br>
            <a:r>
              <a:rPr lang="en-CA" dirty="0"/>
              <a:t>causing the synovial fluid to leak, compromising joint lubrication.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A5075D7-A9D4-2F42-B48A-72DBDB230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790" y="2787774"/>
            <a:ext cx="2631024" cy="122945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756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181257-99D1-054E-8DBF-209E5EC6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347614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Best Foods for Joint Health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AC6606-9AE5-B341-95B4-61E6211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124498"/>
            <a:ext cx="6447501" cy="1542428"/>
          </a:xfrm>
        </p:spPr>
        <p:txBody>
          <a:bodyPr/>
          <a:lstStyle/>
          <a:p>
            <a:r>
              <a:rPr lang="en-CA" dirty="0"/>
              <a:t>Naturally, the best foods for joint health</a:t>
            </a:r>
            <a:br>
              <a:rPr lang="en-CA" dirty="0"/>
            </a:br>
            <a:r>
              <a:rPr lang="en-CA" dirty="0"/>
              <a:t>will include these aforementioned</a:t>
            </a:r>
            <a:br>
              <a:rPr lang="en-CA" dirty="0"/>
            </a:br>
            <a:r>
              <a:rPr lang="en-CA" dirty="0"/>
              <a:t>nutrients along with others.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7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2592288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>For instance, there are some foods that can actually help reduce the effects of arthritis and also give relief from pain. Many</a:t>
            </a:r>
            <a:br>
              <a:rPr lang="en-CA" sz="2500" dirty="0"/>
            </a:br>
            <a:r>
              <a:rPr lang="en-CA" sz="2500" dirty="0"/>
              <a:t>patients suffering from arthritis admit that changes in their diet plan have helped</a:t>
            </a:r>
            <a:br>
              <a:rPr lang="en-CA" sz="2500" dirty="0"/>
            </a:br>
            <a:r>
              <a:rPr lang="en-CA" sz="2500" dirty="0"/>
              <a:t>reduce the severity of their symptoms. 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361653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2376264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>Salmon and sardines are rich in omega 3 fatty acids. Omega 3s reduce inflammation</a:t>
            </a:r>
            <a:br>
              <a:rPr lang="en-CA" sz="2500" dirty="0"/>
            </a:br>
            <a:r>
              <a:rPr lang="en-CA" sz="2500" dirty="0"/>
              <a:t>in the body and it has been found that in the presence of this fatty acid, the</a:t>
            </a:r>
            <a:br>
              <a:rPr lang="en-CA" sz="2500" dirty="0"/>
            </a:br>
            <a:r>
              <a:rPr lang="en-CA" sz="2500" dirty="0"/>
              <a:t>amount of inflammatory mediators</a:t>
            </a:r>
            <a:br>
              <a:rPr lang="en-CA" sz="2500" dirty="0"/>
            </a:br>
            <a:r>
              <a:rPr lang="en-CA" sz="2500" dirty="0"/>
              <a:t>is also low in the body. 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249087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51670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Incorporating Omega 3s in</a:t>
            </a:r>
            <a:br>
              <a:rPr lang="en-CA" dirty="0"/>
            </a:br>
            <a:r>
              <a:rPr lang="en-CA" dirty="0"/>
              <a:t>your diet will reduce</a:t>
            </a:r>
            <a:br>
              <a:rPr lang="en-CA" dirty="0"/>
            </a:br>
            <a:r>
              <a:rPr lang="en-CA" dirty="0"/>
              <a:t>morning stiffness, provide</a:t>
            </a:r>
            <a:br>
              <a:rPr lang="en-CA" dirty="0"/>
            </a:br>
            <a:r>
              <a:rPr lang="en-CA" dirty="0"/>
              <a:t>pain-relief and cool down your body.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011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6447501" cy="100811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Garlic is also very important for people suffering from painful joints.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D2647C4-BF47-354F-A350-18963EA40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020" y="2571750"/>
            <a:ext cx="2544564" cy="1436447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64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By lowering the amount of</a:t>
            </a:r>
            <a:br>
              <a:rPr lang="en-CA" dirty="0"/>
            </a:br>
            <a:r>
              <a:rPr lang="en-CA" dirty="0"/>
              <a:t>inflammatory markers in the body,</a:t>
            </a:r>
            <a:br>
              <a:rPr lang="en-CA" dirty="0"/>
            </a:br>
            <a:r>
              <a:rPr lang="en-CA" dirty="0"/>
              <a:t>garlic helps lessen the pain</a:t>
            </a:r>
            <a:br>
              <a:rPr lang="en-CA" dirty="0"/>
            </a:br>
            <a:r>
              <a:rPr lang="en-CA" dirty="0"/>
              <a:t>associated with arthritis</a:t>
            </a:r>
            <a:br>
              <a:rPr lang="en-CA" dirty="0"/>
            </a:br>
            <a:r>
              <a:rPr lang="en-CA" dirty="0"/>
              <a:t>and similar conditions.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76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very easy way to incorporate</a:t>
            </a:r>
            <a:br>
              <a:rPr lang="en-CA" dirty="0"/>
            </a:br>
            <a:r>
              <a:rPr lang="en-CA" dirty="0"/>
              <a:t>these two foods in your diet is to</a:t>
            </a:r>
            <a:br>
              <a:rPr lang="en-CA" dirty="0"/>
            </a:br>
            <a:r>
              <a:rPr lang="en-CA" dirty="0"/>
              <a:t>make a garlic ginger paste and</a:t>
            </a:r>
            <a:br>
              <a:rPr lang="en-CA" dirty="0"/>
            </a:br>
            <a:r>
              <a:rPr lang="en-CA" dirty="0"/>
              <a:t>use it for flavoring in your meals.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0617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 don’t lead a healthy life with</a:t>
            </a:r>
            <a:br>
              <a:rPr lang="en-CA" dirty="0"/>
            </a:br>
            <a:r>
              <a:rPr lang="en-CA" dirty="0"/>
              <a:t>a balanced diet, health issues</a:t>
            </a:r>
            <a:br>
              <a:rPr lang="en-CA" dirty="0"/>
            </a:br>
            <a:r>
              <a:rPr lang="en-CA" dirty="0"/>
              <a:t>will catch up with you sooner</a:t>
            </a:r>
            <a:br>
              <a:rPr lang="en-CA" dirty="0"/>
            </a:br>
            <a:r>
              <a:rPr lang="en-CA" dirty="0"/>
              <a:t>than you’d like.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65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44016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Broccoli is not only effective for</a:t>
            </a:r>
            <a:br>
              <a:rPr lang="en-CA" dirty="0"/>
            </a:br>
            <a:r>
              <a:rPr lang="en-CA" dirty="0"/>
              <a:t>keeping your weight in check but</a:t>
            </a:r>
            <a:br>
              <a:rPr lang="en-CA" dirty="0"/>
            </a:br>
            <a:r>
              <a:rPr lang="en-CA" dirty="0"/>
              <a:t>also great for joint health.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1639AD6-5F09-1847-A1B3-FCEE156A6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298" y="2562957"/>
            <a:ext cx="2612008" cy="173698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603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 are an arthritis patient</a:t>
            </a:r>
            <a:br>
              <a:rPr lang="en-CA" dirty="0"/>
            </a:br>
            <a:r>
              <a:rPr lang="en-CA" dirty="0"/>
              <a:t>who loves berries, then you are</a:t>
            </a:r>
            <a:br>
              <a:rPr lang="en-CA" dirty="0"/>
            </a:br>
            <a:r>
              <a:rPr lang="en-CA" dirty="0"/>
              <a:t>in luck because berries also</a:t>
            </a:r>
            <a:br>
              <a:rPr lang="en-CA" dirty="0"/>
            </a:br>
            <a:r>
              <a:rPr lang="en-CA" dirty="0"/>
              <a:t>reduce inflammatory markers</a:t>
            </a:r>
            <a:br>
              <a:rPr lang="en-CA" dirty="0"/>
            </a:br>
            <a:r>
              <a:rPr lang="en-CA" dirty="0"/>
              <a:t>associated with arthritis.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7509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Spinach is another green that helps</a:t>
            </a:r>
            <a:br>
              <a:rPr lang="en-CA" dirty="0"/>
            </a:br>
            <a:r>
              <a:rPr lang="en-CA" dirty="0"/>
              <a:t>promotes joint health. It has been</a:t>
            </a:r>
            <a:br>
              <a:rPr lang="en-CA" dirty="0"/>
            </a:br>
            <a:r>
              <a:rPr lang="en-CA" dirty="0"/>
              <a:t>seen that it prevents the</a:t>
            </a:r>
            <a:br>
              <a:rPr lang="en-CA" dirty="0"/>
            </a:br>
            <a:r>
              <a:rPr lang="en-CA" dirty="0"/>
              <a:t>progression of osteoarthritis.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019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Another fruit for fighting joint pain</a:t>
            </a:r>
            <a:br>
              <a:rPr lang="en-CA" dirty="0"/>
            </a:br>
            <a:r>
              <a:rPr lang="en-CA" dirty="0"/>
              <a:t>is Grapes.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Grapes also slow down the thickening</a:t>
            </a:r>
            <a:br>
              <a:rPr lang="en-CA" dirty="0"/>
            </a:br>
            <a:r>
              <a:rPr lang="en-CA" dirty="0"/>
              <a:t>of joints and block the production</a:t>
            </a:r>
            <a:br>
              <a:rPr lang="en-CA" dirty="0"/>
            </a:br>
            <a:r>
              <a:rPr lang="en-CA" dirty="0"/>
              <a:t>of cells causing rheumatoid arthritis. </a:t>
            </a:r>
            <a:endParaRPr lang="en-ID" dirty="0"/>
          </a:p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1632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1008112"/>
          </a:xfrm>
        </p:spPr>
        <p:txBody>
          <a:bodyPr>
            <a:noAutofit/>
          </a:bodyPr>
          <a:lstStyle/>
          <a:p>
            <a:pPr algn="ctr"/>
            <a:r>
              <a:rPr lang="en-ID" dirty="0"/>
              <a:t> </a:t>
            </a:r>
            <a:r>
              <a:rPr lang="en-CA" dirty="0"/>
              <a:t>You can also prepare your meals in olive oil to promote the health of your joints.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C9A5581-D853-4443-816E-19B9483F7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10" y="2499742"/>
            <a:ext cx="2627784" cy="147812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581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80B75-46CC-4D4E-A724-8F98891F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5606"/>
            <a:ext cx="6447501" cy="602382"/>
          </a:xfrm>
        </p:spPr>
        <p:txBody>
          <a:bodyPr>
            <a:normAutofit/>
          </a:bodyPr>
          <a:lstStyle/>
          <a:p>
            <a:r>
              <a:rPr lang="en-CA" b="1" dirty="0"/>
              <a:t>Foods to Avoid</a:t>
            </a:r>
            <a:r>
              <a:rPr lang="en-ID" b="1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407FDB-5B12-144E-B280-A2CCE85E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150816"/>
            <a:ext cx="6447501" cy="1974476"/>
          </a:xfrm>
        </p:spPr>
        <p:txBody>
          <a:bodyPr>
            <a:normAutofit/>
          </a:bodyPr>
          <a:lstStyle/>
          <a:p>
            <a:r>
              <a:rPr lang="en-CA" dirty="0"/>
              <a:t>There are some foods that you need to</a:t>
            </a:r>
            <a:br>
              <a:rPr lang="en-CA" dirty="0"/>
            </a:br>
            <a:r>
              <a:rPr lang="en-CA" dirty="0"/>
              <a:t>avoid in order to prevent progression</a:t>
            </a:r>
            <a:br>
              <a:rPr lang="en-CA" dirty="0"/>
            </a:br>
            <a:r>
              <a:rPr lang="en-CA" dirty="0"/>
              <a:t>or worsening of joint pains.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67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you cut down the intake of such</a:t>
            </a:r>
            <a:br>
              <a:rPr lang="en-CA" dirty="0"/>
            </a:br>
            <a:r>
              <a:rPr lang="en-CA" dirty="0"/>
              <a:t>foods, the body’s natural defense</a:t>
            </a:r>
            <a:br>
              <a:rPr lang="en-CA" dirty="0"/>
            </a:br>
            <a:r>
              <a:rPr lang="en-CA" dirty="0"/>
              <a:t>system gets restored.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AB80EBB-DD29-EC48-BD0F-D711375FD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871" y="2715766"/>
            <a:ext cx="2572862" cy="149897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362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7534"/>
            <a:ext cx="6447501" cy="35283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Even foods cooked at high temperatures</a:t>
            </a:r>
            <a:br>
              <a:rPr lang="en-CA" dirty="0"/>
            </a:br>
            <a:r>
              <a:rPr lang="en-CA" dirty="0"/>
              <a:t>can make your body more prone to</a:t>
            </a:r>
            <a:br>
              <a:rPr lang="en-CA" dirty="0"/>
            </a:br>
            <a:r>
              <a:rPr lang="en-CA" dirty="0"/>
              <a:t>arthritis, so opt for more suitable recipes.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AGE or Advanced Glycation End Product,</a:t>
            </a:r>
            <a:br>
              <a:rPr lang="en-CA" dirty="0"/>
            </a:br>
            <a:r>
              <a:rPr lang="en-CA" dirty="0"/>
              <a:t>as they increase in the body,</a:t>
            </a:r>
            <a:br>
              <a:rPr lang="en-CA" dirty="0"/>
            </a:br>
            <a:r>
              <a:rPr lang="en-CA" dirty="0"/>
              <a:t>can cause inflammation.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071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66429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 body activates cytokines</a:t>
            </a:r>
            <a:br>
              <a:rPr lang="en-CA" dirty="0"/>
            </a:br>
            <a:r>
              <a:rPr lang="en-CA" dirty="0"/>
              <a:t>that cause inflammation in response,</a:t>
            </a:r>
            <a:br>
              <a:rPr lang="en-CA" dirty="0"/>
            </a:br>
            <a:r>
              <a:rPr lang="en-CA" dirty="0"/>
              <a:t>to fight these compounds.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Cut down on these foods so</a:t>
            </a:r>
            <a:br>
              <a:rPr lang="en-CA" dirty="0"/>
            </a:br>
            <a:r>
              <a:rPr lang="en-CA" dirty="0"/>
              <a:t>that blood AGE levels can be low.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5186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Dairy products contribute to joint deterioration due to their protein content.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98D3789-08E6-B244-8EB5-977C6ED28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742" y="2499742"/>
            <a:ext cx="2531120" cy="168576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34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joint-healthy diet helps keep away pain, stiffness </a:t>
            </a:r>
            <a:r>
              <a:rPr lang="en-CA"/>
              <a:t>and </a:t>
            </a:r>
            <a:r>
              <a:rPr lang="en-CA" smtClean="0"/>
              <a:t>reduced </a:t>
            </a:r>
            <a:r>
              <a:rPr lang="en-CA" dirty="0"/>
              <a:t>mobility.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D3C7EE4-CD53-4542-9027-5ED33C4FA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052" y="2280518"/>
            <a:ext cx="2476500" cy="18034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697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can get the same proteins</a:t>
            </a:r>
            <a:br>
              <a:rPr lang="en-CA" dirty="0"/>
            </a:br>
            <a:r>
              <a:rPr lang="en-CA" dirty="0"/>
              <a:t>from other sources without the</a:t>
            </a:r>
            <a:br>
              <a:rPr lang="en-CA" dirty="0"/>
            </a:br>
            <a:r>
              <a:rPr lang="en-CA" dirty="0"/>
              <a:t>side effects, so it’s advised to</a:t>
            </a:r>
            <a:br>
              <a:rPr lang="en-CA" dirty="0"/>
            </a:br>
            <a:r>
              <a:rPr lang="en-CA" dirty="0"/>
              <a:t>switch to a restricted dairy diet. </a:t>
            </a:r>
            <a:endParaRPr lang="en-ID" dirty="0"/>
          </a:p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020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230425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Corn oil is present in many snacks</a:t>
            </a:r>
            <a:br>
              <a:rPr lang="en-CA" dirty="0"/>
            </a:br>
            <a:r>
              <a:rPr lang="en-CA" dirty="0"/>
              <a:t>and some baked goods too.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This is because corn oil is rich</a:t>
            </a:r>
            <a:br>
              <a:rPr lang="en-CA" dirty="0"/>
            </a:br>
            <a:r>
              <a:rPr lang="en-CA" dirty="0"/>
              <a:t>in Omega 6 fatty acids.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793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Some cuts of red meat can also</a:t>
            </a:r>
            <a:br>
              <a:rPr lang="en-CA" dirty="0"/>
            </a:br>
            <a:r>
              <a:rPr lang="en-CA" dirty="0"/>
              <a:t>exacerbate inflammation as they</a:t>
            </a:r>
            <a:br>
              <a:rPr lang="en-CA" dirty="0"/>
            </a:br>
            <a:r>
              <a:rPr lang="en-CA" dirty="0"/>
              <a:t>are rich in saturated fats.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375D824-8642-6F46-A936-754A90197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834" y="2643758"/>
            <a:ext cx="2598936" cy="173089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688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Experts say that gluten can also cause inflammation in people who are</a:t>
            </a:r>
            <a:br>
              <a:rPr lang="en-CA" dirty="0"/>
            </a:br>
            <a:r>
              <a:rPr lang="en-CA" dirty="0"/>
              <a:t>already suffering from an autoimmune</a:t>
            </a:r>
            <a:br>
              <a:rPr lang="en-CA" dirty="0"/>
            </a:br>
            <a:r>
              <a:rPr lang="en-CA" dirty="0"/>
              <a:t>disease such as rheumatoid arthritis.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993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9542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controlled amount of alcohol</a:t>
            </a:r>
            <a:br>
              <a:rPr lang="en-CA" dirty="0"/>
            </a:br>
            <a:r>
              <a:rPr lang="en-CA" dirty="0"/>
              <a:t>can actually prevent RA but the</a:t>
            </a:r>
            <a:br>
              <a:rPr lang="en-CA" dirty="0"/>
            </a:br>
            <a:r>
              <a:rPr lang="en-CA" dirty="0"/>
              <a:t>problem begins when you start</a:t>
            </a:r>
            <a:br>
              <a:rPr lang="en-CA" dirty="0"/>
            </a:br>
            <a:r>
              <a:rPr lang="en-CA" dirty="0"/>
              <a:t>drinking too much of it.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651D831-E872-364D-8C02-545276713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048" y="2643758"/>
            <a:ext cx="2548508" cy="169900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076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Overconsumption of alcohol</a:t>
            </a:r>
            <a:br>
              <a:rPr lang="en-CA" dirty="0"/>
            </a:br>
            <a:r>
              <a:rPr lang="en-CA" dirty="0"/>
              <a:t>leads to production of a protein</a:t>
            </a:r>
            <a:br>
              <a:rPr lang="en-CA" dirty="0"/>
            </a:br>
            <a:r>
              <a:rPr lang="en-CA" dirty="0"/>
              <a:t>called C - reactive protein which</a:t>
            </a:r>
            <a:br>
              <a:rPr lang="en-CA" dirty="0"/>
            </a:br>
            <a:r>
              <a:rPr lang="en-CA" dirty="0"/>
              <a:t>is a signal for inflammation.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5648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491630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Nutrients that Nourish Your Joints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150816"/>
            <a:ext cx="6447501" cy="1501054"/>
          </a:xfrm>
        </p:spPr>
        <p:txBody>
          <a:bodyPr/>
          <a:lstStyle/>
          <a:p>
            <a:r>
              <a:rPr lang="en-CA" dirty="0"/>
              <a:t>The food you eat contains different nutrients such as fats, proteins, fiber, vitamins and carbohydrates.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The most notable among these is</a:t>
            </a:r>
            <a:br>
              <a:rPr lang="en-CA" dirty="0"/>
            </a:br>
            <a:r>
              <a:rPr lang="en-CA" dirty="0"/>
              <a:t>perhaps calcium which keeps your</a:t>
            </a:r>
            <a:br>
              <a:rPr lang="en-CA" dirty="0"/>
            </a:br>
            <a:r>
              <a:rPr lang="en-CA" dirty="0"/>
              <a:t>bones strong and can prevent</a:t>
            </a:r>
            <a:br>
              <a:rPr lang="en-CA" dirty="0"/>
            </a:br>
            <a:r>
              <a:rPr lang="en-CA" dirty="0"/>
              <a:t>osteoporosis due to loss of</a:t>
            </a:r>
            <a:br>
              <a:rPr lang="en-CA" dirty="0"/>
            </a:br>
            <a:r>
              <a:rPr lang="en-CA" dirty="0"/>
              <a:t>bone density.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9542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However, the truth is that</a:t>
            </a:r>
            <a:br>
              <a:rPr lang="en-CA" dirty="0"/>
            </a:br>
            <a:r>
              <a:rPr lang="en-CA" dirty="0"/>
              <a:t>calcium needs to be paired</a:t>
            </a:r>
            <a:br>
              <a:rPr lang="en-CA" dirty="0"/>
            </a:br>
            <a:r>
              <a:rPr lang="en-CA" dirty="0"/>
              <a:t>with magnesium, and even</a:t>
            </a:r>
            <a:br>
              <a:rPr lang="en-CA" dirty="0"/>
            </a:br>
            <a:r>
              <a:rPr lang="en-CA" dirty="0"/>
              <a:t>vitamin D to be most effective.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2FB69C4-0C0C-CE48-9E40-9490C7322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368" y="2571750"/>
            <a:ext cx="2621868" cy="174791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870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need to have a good balance of all three as each is dependent on the other</a:t>
            </a:r>
            <a:br>
              <a:rPr lang="en-CA" dirty="0"/>
            </a:br>
            <a:r>
              <a:rPr lang="en-CA" dirty="0"/>
              <a:t>for optimal performance.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F3DEE76-0731-C941-B933-3E95A4240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94" y="2499742"/>
            <a:ext cx="2582416" cy="172161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473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At the same time, magnesium</a:t>
            </a:r>
            <a:br>
              <a:rPr lang="en-CA" dirty="0"/>
            </a:br>
            <a:r>
              <a:rPr lang="en-CA" dirty="0"/>
              <a:t>promotes enzymes that convert</a:t>
            </a:r>
            <a:br>
              <a:rPr lang="en-CA" dirty="0"/>
            </a:br>
            <a:r>
              <a:rPr lang="en-CA" dirty="0"/>
              <a:t>vitamin D to its active form,</a:t>
            </a:r>
            <a:br>
              <a:rPr lang="en-CA" dirty="0"/>
            </a:br>
            <a:r>
              <a:rPr lang="en-CA" dirty="0"/>
              <a:t>which, in turn helps the body</a:t>
            </a:r>
            <a:br>
              <a:rPr lang="en-CA" dirty="0"/>
            </a:br>
            <a:r>
              <a:rPr lang="en-CA" dirty="0"/>
              <a:t>absorb calcium better.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57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Magnesium also plays a role in</a:t>
            </a:r>
            <a:br>
              <a:rPr lang="en-CA" dirty="0"/>
            </a:br>
            <a:r>
              <a:rPr lang="en-CA" dirty="0"/>
              <a:t>strengthening bones and</a:t>
            </a:r>
            <a:br>
              <a:rPr lang="en-CA" dirty="0"/>
            </a:br>
            <a:r>
              <a:rPr lang="en-CA" dirty="0"/>
              <a:t>maintaining cartilage.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 smtClean="0"/>
              <a:t>It’s also </a:t>
            </a:r>
            <a:r>
              <a:rPr lang="en-CA" dirty="0"/>
              <a:t>been found</a:t>
            </a:r>
            <a:br>
              <a:rPr lang="en-CA" dirty="0"/>
            </a:br>
            <a:r>
              <a:rPr lang="en-CA" dirty="0"/>
              <a:t>to be effective against</a:t>
            </a:r>
            <a:br>
              <a:rPr lang="en-CA" dirty="0"/>
            </a:br>
            <a:r>
              <a:rPr lang="en-CA" dirty="0"/>
              <a:t>postmenopausal osteoporosis.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3674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891</TotalTime>
  <Words>306</Words>
  <Application>Microsoft Office PowerPoint</Application>
  <PresentationFormat>On-screen Show (16:9)</PresentationFormat>
  <Paragraphs>51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Nutrients that Nourish Your Joints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Best Foods for Joint Health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Foods to Avoid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68</cp:revision>
  <dcterms:created xsi:type="dcterms:W3CDTF">2018-10-15T07:11:14Z</dcterms:created>
  <dcterms:modified xsi:type="dcterms:W3CDTF">2019-01-26T08:57:42Z</dcterms:modified>
</cp:coreProperties>
</file>