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9"/>
  </p:notesMasterIdLst>
  <p:sldIdLst>
    <p:sldId id="257" r:id="rId2"/>
    <p:sldId id="276" r:id="rId3"/>
    <p:sldId id="280" r:id="rId4"/>
    <p:sldId id="269" r:id="rId5"/>
    <p:sldId id="306" r:id="rId6"/>
    <p:sldId id="307" r:id="rId7"/>
    <p:sldId id="308" r:id="rId8"/>
    <p:sldId id="291" r:id="rId9"/>
    <p:sldId id="292" r:id="rId10"/>
    <p:sldId id="309" r:id="rId11"/>
    <p:sldId id="310" r:id="rId12"/>
    <p:sldId id="302" r:id="rId13"/>
    <p:sldId id="303" r:id="rId14"/>
    <p:sldId id="311" r:id="rId15"/>
    <p:sldId id="312" r:id="rId16"/>
    <p:sldId id="304" r:id="rId17"/>
    <p:sldId id="305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779"/>
    <p:restoredTop sz="94650"/>
  </p:normalViewPr>
  <p:slideViewPr>
    <p:cSldViewPr>
      <p:cViewPr varScale="1">
        <p:scale>
          <a:sx n="73" d="100"/>
          <a:sy n="73" d="100"/>
        </p:scale>
        <p:origin x="54" y="32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209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5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8715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620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637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353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943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948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34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47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60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7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81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20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43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59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09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868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8EAD31A-5A63-854E-9DFD-2D1B397FBC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30805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2938730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Exercise Your Joints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3456384"/>
          </a:xfrm>
        </p:spPr>
        <p:txBody>
          <a:bodyPr>
            <a:noAutofit/>
          </a:bodyPr>
          <a:lstStyle/>
          <a:p>
            <a:pPr algn="ctr"/>
            <a:r>
              <a:rPr lang="en-CA" sz="2500" dirty="0"/>
              <a:t>Your feet must be in a V position. Roll you</a:t>
            </a:r>
            <a:br>
              <a:rPr lang="en-CA" sz="2500" dirty="0"/>
            </a:br>
            <a:r>
              <a:rPr lang="en-CA" sz="2500" dirty="0"/>
              <a:t> spine in a C shape and then lift your arms.</a:t>
            </a:r>
            <a:br>
              <a:rPr lang="en-CA" sz="2500" dirty="0"/>
            </a:br>
            <a:r>
              <a:rPr lang="en-CA" sz="2500" dirty="0"/>
              <a:t>Your arms must mimic the motion</a:t>
            </a:r>
            <a:br>
              <a:rPr lang="en-CA" sz="2500" dirty="0"/>
            </a:br>
            <a:r>
              <a:rPr lang="en-CA" sz="2500" dirty="0"/>
              <a:t>of climbing a rope. As you reach,</a:t>
            </a:r>
            <a:br>
              <a:rPr lang="en-CA" sz="2500" dirty="0"/>
            </a:br>
            <a:r>
              <a:rPr lang="en-CA" sz="2500" dirty="0"/>
              <a:t>twist your body slightly. </a:t>
            </a:r>
          </a:p>
          <a:p>
            <a:pPr algn="ctr"/>
            <a:endParaRPr lang="en-CA" sz="2500" dirty="0"/>
          </a:p>
          <a:p>
            <a:pPr algn="ctr"/>
            <a:r>
              <a:rPr lang="en-CA" sz="2500" dirty="0"/>
              <a:t>This will help keep your back</a:t>
            </a:r>
            <a:br>
              <a:rPr lang="en-CA" sz="2500" dirty="0"/>
            </a:br>
            <a:r>
              <a:rPr lang="en-CA" sz="2500" dirty="0"/>
              <a:t>and abdomen strong. </a:t>
            </a:r>
            <a:endParaRPr lang="en-ID" sz="2500" dirty="0"/>
          </a:p>
        </p:txBody>
      </p:sp>
    </p:spTree>
    <p:extLst>
      <p:ext uri="{BB962C8B-B14F-4D97-AF65-F5344CB8AC3E}">
        <p14:creationId xmlns:p14="http://schemas.microsoft.com/office/powerpoint/2010/main" val="208678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1683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Planks are the best exercises</a:t>
            </a:r>
            <a:br>
              <a:rPr lang="en-CA" dirty="0"/>
            </a:br>
            <a:r>
              <a:rPr lang="en-CA" dirty="0"/>
              <a:t>for your core.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Get into plank position and tighten</a:t>
            </a:r>
            <a:br>
              <a:rPr lang="en-CA" dirty="0"/>
            </a:br>
            <a:r>
              <a:rPr lang="en-CA" dirty="0"/>
              <a:t>your abs. Pull your right knee in</a:t>
            </a:r>
            <a:br>
              <a:rPr lang="en-CA" dirty="0"/>
            </a:br>
            <a:r>
              <a:rPr lang="en-CA" dirty="0"/>
              <a:t>and rotate is clockwise first and</a:t>
            </a:r>
            <a:br>
              <a:rPr lang="en-CA" dirty="0"/>
            </a:br>
            <a:r>
              <a:rPr lang="en-CA" dirty="0"/>
              <a:t>then counter clockwise.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55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8A7E83-CA46-ED44-8C91-189BF06D0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75606"/>
            <a:ext cx="6447501" cy="602382"/>
          </a:xfrm>
        </p:spPr>
        <p:txBody>
          <a:bodyPr>
            <a:normAutofit/>
          </a:bodyPr>
          <a:lstStyle/>
          <a:p>
            <a:r>
              <a:rPr lang="en-CA" b="1" dirty="0"/>
              <a:t>Variety is Key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897551-33E6-A04B-8F54-72D91D4E6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2006800"/>
            <a:ext cx="6447501" cy="1861094"/>
          </a:xfrm>
        </p:spPr>
        <p:txBody>
          <a:bodyPr>
            <a:normAutofit/>
          </a:bodyPr>
          <a:lstStyle/>
          <a:p>
            <a:r>
              <a:rPr lang="en-CA" dirty="0"/>
              <a:t>Variety is the key when it comes to exercises.</a:t>
            </a:r>
            <a:r>
              <a:rPr lang="en-ID" dirty="0"/>
              <a:t> </a:t>
            </a:r>
          </a:p>
          <a:p>
            <a:r>
              <a:rPr lang="en-CA" dirty="0"/>
              <a:t>There are five elements of fitness; stretching, balance training, core exercises, aerobic exercises and strength training.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22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03598"/>
            <a:ext cx="6447501" cy="100811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This might keep you comfortable</a:t>
            </a:r>
            <a:br>
              <a:rPr lang="en-CA" dirty="0"/>
            </a:br>
            <a:r>
              <a:rPr lang="en-CA" dirty="0"/>
              <a:t>but won’t benefit you much.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8009903-BE04-3F40-B64A-36EADBBEF0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540"/>
          <a:stretch/>
        </p:blipFill>
        <p:spPr>
          <a:xfrm>
            <a:off x="2470370" y="2427734"/>
            <a:ext cx="2585864" cy="1769913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811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71550"/>
            <a:ext cx="6447501" cy="36004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When you do the same thing every day,</a:t>
            </a:r>
            <a:br>
              <a:rPr lang="en-CA" dirty="0"/>
            </a:br>
            <a:r>
              <a:rPr lang="en-CA" dirty="0"/>
              <a:t>your body gets used to it and it’s no</a:t>
            </a:r>
            <a:br>
              <a:rPr lang="en-CA" dirty="0"/>
            </a:br>
            <a:r>
              <a:rPr lang="en-CA" dirty="0" smtClean="0">
                <a:solidFill>
                  <a:schemeClr val="tx1"/>
                </a:solidFill>
              </a:rPr>
              <a:t>longer </a:t>
            </a:r>
            <a:r>
              <a:rPr lang="en-CA" dirty="0"/>
              <a:t>a challenge for your</a:t>
            </a:r>
            <a:br>
              <a:rPr lang="en-CA" dirty="0"/>
            </a:br>
            <a:r>
              <a:rPr lang="en-CA" dirty="0"/>
              <a:t>muscular or nervous system.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After that, it no longer remains</a:t>
            </a:r>
            <a:br>
              <a:rPr lang="en-CA" dirty="0"/>
            </a:br>
            <a:r>
              <a:rPr lang="en-CA" dirty="0"/>
              <a:t>a challenge for the body to</a:t>
            </a:r>
            <a:br>
              <a:rPr lang="en-CA" dirty="0"/>
            </a:br>
            <a:r>
              <a:rPr lang="en-CA" dirty="0"/>
              <a:t>perform this exercise.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6833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93610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If you keep working the same joint out,</a:t>
            </a:r>
            <a:br>
              <a:rPr lang="en-CA" dirty="0"/>
            </a:br>
            <a:r>
              <a:rPr lang="en-CA" dirty="0"/>
              <a:t>it can undergo degradation too.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FF8F907-85F1-FB44-BE13-9E5ABB74C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3031" y="2427734"/>
            <a:ext cx="2600542" cy="148602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413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DDCE71-CD48-CB4E-B15F-231FF0484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332558"/>
            <a:ext cx="6447501" cy="558552"/>
          </a:xfrm>
        </p:spPr>
        <p:txBody>
          <a:bodyPr>
            <a:normAutofit/>
          </a:bodyPr>
          <a:lstStyle/>
          <a:p>
            <a:r>
              <a:rPr lang="en-CA" b="1" dirty="0"/>
              <a:t>Joint Specific Exercises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2BF0E50-B98B-FF43-865E-0397634EF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2109442"/>
            <a:ext cx="6447501" cy="1614436"/>
          </a:xfrm>
        </p:spPr>
        <p:txBody>
          <a:bodyPr/>
          <a:lstStyle/>
          <a:p>
            <a:r>
              <a:rPr lang="en-CA" dirty="0"/>
              <a:t>Here’s a rundown of some specific</a:t>
            </a:r>
            <a:br>
              <a:rPr lang="en-CA" dirty="0"/>
            </a:br>
            <a:r>
              <a:rPr lang="en-CA" dirty="0"/>
              <a:t>exercises focused on specific joint</a:t>
            </a:r>
            <a:br>
              <a:rPr lang="en-CA" dirty="0"/>
            </a:br>
            <a:r>
              <a:rPr lang="en-CA" dirty="0"/>
              <a:t>or parts.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4288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2880320"/>
          </a:xfrm>
        </p:spPr>
        <p:txBody>
          <a:bodyPr>
            <a:noAutofit/>
          </a:bodyPr>
          <a:lstStyle/>
          <a:p>
            <a:r>
              <a:rPr lang="en-CA" b="1" dirty="0"/>
              <a:t>Neck</a:t>
            </a:r>
            <a:endParaRPr lang="en-ID" dirty="0"/>
          </a:p>
          <a:p>
            <a:r>
              <a:rPr lang="en-CA" dirty="0"/>
              <a:t>The easiest exercise for the neck is to slowly drop your neck until your chin reaches the chest level. </a:t>
            </a:r>
          </a:p>
          <a:p>
            <a:r>
              <a:rPr lang="en-CA" dirty="0"/>
              <a:t>It will help increase flexibility in the region and increase movement.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164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88032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Another exercise is to sit in a chair in</a:t>
            </a:r>
            <a:br>
              <a:rPr lang="en-CA" dirty="0"/>
            </a:br>
            <a:r>
              <a:rPr lang="en-CA" dirty="0"/>
              <a:t>a good posture and rotate your neck.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You’ll feel your neck muscles relax,</a:t>
            </a:r>
            <a:br>
              <a:rPr lang="en-CA" dirty="0"/>
            </a:br>
            <a:r>
              <a:rPr lang="en-CA" dirty="0"/>
              <a:t>relieve some tension while your</a:t>
            </a:r>
            <a:br>
              <a:rPr lang="en-CA" dirty="0"/>
            </a:br>
            <a:r>
              <a:rPr lang="en-CA" dirty="0"/>
              <a:t>joints in the area benefit too.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414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880320"/>
          </a:xfrm>
        </p:spPr>
        <p:txBody>
          <a:bodyPr>
            <a:noAutofit/>
          </a:bodyPr>
          <a:lstStyle/>
          <a:p>
            <a:r>
              <a:rPr lang="en-CA" b="1" dirty="0"/>
              <a:t>Shoulders</a:t>
            </a:r>
            <a:endParaRPr lang="en-ID" dirty="0"/>
          </a:p>
          <a:p>
            <a:r>
              <a:rPr lang="en-CA" dirty="0"/>
              <a:t>To prevent or minimize shoulder pain, try the arm across chest stretch. </a:t>
            </a:r>
          </a:p>
          <a:p>
            <a:r>
              <a:rPr lang="en-CA" dirty="0"/>
              <a:t>The point is to stretch your arm across the chest without feeling pain.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1589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75606"/>
            <a:ext cx="6447501" cy="280831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To prevent joint damage and increase</a:t>
            </a:r>
            <a:br>
              <a:rPr lang="en-CA" dirty="0"/>
            </a:br>
            <a:r>
              <a:rPr lang="en-CA" dirty="0"/>
              <a:t>joint strength, exercise is</a:t>
            </a:r>
            <a:br>
              <a:rPr lang="en-CA" dirty="0"/>
            </a:br>
            <a:r>
              <a:rPr lang="en-CA" dirty="0"/>
              <a:t>very important.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Here’s what you need to</a:t>
            </a:r>
            <a:br>
              <a:rPr lang="en-CA" dirty="0"/>
            </a:br>
            <a:r>
              <a:rPr lang="en-CA" dirty="0"/>
              <a:t>keep in mind when doing so.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6947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88032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Another exercise is the chest expansion</a:t>
            </a:r>
            <a:br>
              <a:rPr lang="en-CA" dirty="0"/>
            </a:br>
            <a:r>
              <a:rPr lang="en-CA" dirty="0"/>
              <a:t>where you stand in a good posture</a:t>
            </a:r>
            <a:br>
              <a:rPr lang="en-CA" dirty="0"/>
            </a:br>
            <a:r>
              <a:rPr lang="en-CA" dirty="0"/>
              <a:t>and hold an exercise band.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The same will also help increase</a:t>
            </a:r>
            <a:br>
              <a:rPr lang="en-CA" dirty="0"/>
            </a:br>
            <a:r>
              <a:rPr lang="en-CA" dirty="0"/>
              <a:t>flexibility in the region.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4208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880320"/>
          </a:xfrm>
        </p:spPr>
        <p:txBody>
          <a:bodyPr>
            <a:noAutofit/>
          </a:bodyPr>
          <a:lstStyle/>
          <a:p>
            <a:r>
              <a:rPr lang="en-CA" b="1" dirty="0"/>
              <a:t>Back</a:t>
            </a:r>
            <a:endParaRPr lang="en-ID" dirty="0"/>
          </a:p>
          <a:p>
            <a:r>
              <a:rPr lang="en-CA" dirty="0"/>
              <a:t>Pelvic Tilt is a back exercise in which you have to lie on the floor and bend your knees.</a:t>
            </a:r>
            <a:r>
              <a:rPr lang="en-ID" dirty="0"/>
              <a:t> </a:t>
            </a:r>
          </a:p>
          <a:p>
            <a:r>
              <a:rPr lang="en-CA" dirty="0"/>
              <a:t>You will feel your pelvis moving up but not leaving the floor.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4142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1800200"/>
          </a:xfrm>
        </p:spPr>
        <p:txBody>
          <a:bodyPr>
            <a:noAutofit/>
          </a:bodyPr>
          <a:lstStyle/>
          <a:p>
            <a:r>
              <a:rPr lang="en-CA" b="1" dirty="0"/>
              <a:t>Hands and Wrists</a:t>
            </a:r>
            <a:endParaRPr lang="en-ID" dirty="0"/>
          </a:p>
          <a:p>
            <a:r>
              <a:rPr lang="en-CA" dirty="0"/>
              <a:t>An easy exercise is to make a fist. Slowly, bend your hand and keep your thumb on the outside. </a:t>
            </a:r>
            <a:endParaRPr lang="en-ID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81C3243-5A34-C641-A64E-6391C554B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744" y="3003798"/>
            <a:ext cx="2595116" cy="1210158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710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88032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Another exercise is to keep your hand open straight and then bend your thumb. 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5C1A6C8-EB8D-6740-B41B-FFE05B9D9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370" y="2355726"/>
            <a:ext cx="2585864" cy="1353269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021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880320"/>
          </a:xfrm>
        </p:spPr>
        <p:txBody>
          <a:bodyPr>
            <a:noAutofit/>
          </a:bodyPr>
          <a:lstStyle/>
          <a:p>
            <a:r>
              <a:rPr lang="en-CA" b="1" dirty="0"/>
              <a:t>Knees</a:t>
            </a:r>
            <a:endParaRPr lang="en-ID" dirty="0"/>
          </a:p>
          <a:p>
            <a:r>
              <a:rPr lang="en-CA" dirty="0"/>
              <a:t>Lie on the floor and bend both your legs.</a:t>
            </a:r>
            <a:br>
              <a:rPr lang="en-CA" dirty="0"/>
            </a:br>
            <a:r>
              <a:rPr lang="en-CA" dirty="0"/>
              <a:t>Lift one leg and bring your knee</a:t>
            </a:r>
            <a:br>
              <a:rPr lang="en-CA" dirty="0"/>
            </a:br>
            <a:r>
              <a:rPr lang="en-CA" dirty="0"/>
              <a:t>towards the chest.</a:t>
            </a:r>
            <a:r>
              <a:rPr lang="en-ID" dirty="0"/>
              <a:t> </a:t>
            </a:r>
          </a:p>
          <a:p>
            <a:r>
              <a:rPr lang="en-CA" dirty="0"/>
              <a:t>Now, pull your straightened leg</a:t>
            </a:r>
            <a:br>
              <a:rPr lang="en-CA" dirty="0"/>
            </a:br>
            <a:r>
              <a:rPr lang="en-CA" dirty="0"/>
              <a:t>backwards and you will feel a stretch.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735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43558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You can also do a half squat, in which</a:t>
            </a:r>
            <a:br>
              <a:rPr lang="en-CA" dirty="0"/>
            </a:br>
            <a:r>
              <a:rPr lang="en-CA" dirty="0"/>
              <a:t>you stand straight and then</a:t>
            </a:r>
            <a:br>
              <a:rPr lang="en-CA" dirty="0"/>
            </a:br>
            <a:r>
              <a:rPr lang="en-CA" dirty="0"/>
              <a:t>bend your knees to reach</a:t>
            </a:r>
            <a:br>
              <a:rPr lang="en-CA" dirty="0"/>
            </a:br>
            <a:r>
              <a:rPr lang="en-CA" dirty="0"/>
              <a:t>a half-sitting position.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ABC2A3C-712C-3049-A4B8-7241C6F80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334" y="2787774"/>
            <a:ext cx="2471936" cy="139046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699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Once you feel the stretch, hold in</a:t>
            </a:r>
            <a:br>
              <a:rPr lang="en-CA" dirty="0"/>
            </a:br>
            <a:r>
              <a:rPr lang="en-CA" dirty="0"/>
              <a:t>that position for 10 seconds</a:t>
            </a:r>
            <a:br>
              <a:rPr lang="en-CA" dirty="0"/>
            </a:br>
            <a:r>
              <a:rPr lang="en-CA" dirty="0"/>
              <a:t>and then straighten your</a:t>
            </a:r>
            <a:br>
              <a:rPr lang="en-CA" dirty="0"/>
            </a:br>
            <a:r>
              <a:rPr lang="en-CA" dirty="0"/>
              <a:t>leg slowly.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3767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9622"/>
            <a:ext cx="6447501" cy="216024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Be especially careful when performing</a:t>
            </a:r>
            <a:br>
              <a:rPr lang="en-CA" dirty="0"/>
            </a:br>
            <a:r>
              <a:rPr lang="en-CA" dirty="0"/>
              <a:t>knee exercises to maintain proper balance,</a:t>
            </a:r>
            <a:br>
              <a:rPr lang="en-CA" dirty="0"/>
            </a:br>
            <a:r>
              <a:rPr lang="en-CA" dirty="0"/>
              <a:t>if your knees are not up to doing</a:t>
            </a:r>
            <a:br>
              <a:rPr lang="en-CA" dirty="0"/>
            </a:br>
            <a:r>
              <a:rPr lang="en-CA" dirty="0"/>
              <a:t>squats and lunges, skip these</a:t>
            </a:r>
            <a:br>
              <a:rPr lang="en-CA" dirty="0"/>
            </a:br>
            <a:r>
              <a:rPr lang="en-CA" dirty="0"/>
              <a:t>for easier exercises.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2303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275606"/>
            <a:ext cx="6447501" cy="530374"/>
          </a:xfrm>
        </p:spPr>
        <p:txBody>
          <a:bodyPr>
            <a:normAutofit/>
          </a:bodyPr>
          <a:lstStyle/>
          <a:p>
            <a:r>
              <a:rPr lang="en-CA" b="1" dirty="0"/>
              <a:t>Work for Flexibility and Range of Motion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934792"/>
            <a:ext cx="6447501" cy="1902468"/>
          </a:xfrm>
        </p:spPr>
        <p:txBody>
          <a:bodyPr>
            <a:normAutofit/>
          </a:bodyPr>
          <a:lstStyle/>
          <a:p>
            <a:r>
              <a:rPr lang="en-CA" dirty="0"/>
              <a:t>The range of motion of a joint refers</a:t>
            </a:r>
            <a:br>
              <a:rPr lang="en-CA" dirty="0"/>
            </a:br>
            <a:r>
              <a:rPr lang="en-CA" dirty="0"/>
              <a:t>to the positions in which the</a:t>
            </a:r>
            <a:br>
              <a:rPr lang="en-CA" dirty="0"/>
            </a:br>
            <a:r>
              <a:rPr lang="en-CA" dirty="0"/>
              <a:t>joints can move.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6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216024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As such you need to follow an exercise program with three important</a:t>
            </a:r>
            <a:br>
              <a:rPr lang="en-CA" dirty="0"/>
            </a:br>
            <a:r>
              <a:rPr lang="en-CA" dirty="0"/>
              <a:t>components; endurance training,</a:t>
            </a:r>
            <a:br>
              <a:rPr lang="en-CA" dirty="0"/>
            </a:br>
            <a:r>
              <a:rPr lang="en-CA" dirty="0"/>
              <a:t>range of motion, and</a:t>
            </a:r>
            <a:br>
              <a:rPr lang="en-CA" dirty="0"/>
            </a:br>
            <a:r>
              <a:rPr lang="en-CA" dirty="0"/>
              <a:t>strengthening exercises.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31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024336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Exercises help to maintain</a:t>
            </a:r>
            <a:br>
              <a:rPr lang="en-CA" dirty="0"/>
            </a:br>
            <a:r>
              <a:rPr lang="en-CA" dirty="0"/>
              <a:t>optimum joint movement</a:t>
            </a:r>
            <a:br>
              <a:rPr lang="en-CA" dirty="0"/>
            </a:br>
            <a:r>
              <a:rPr lang="en-CA" dirty="0"/>
              <a:t>and increase flexibility.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Flexibility exercises keep</a:t>
            </a:r>
            <a:br>
              <a:rPr lang="en-CA" dirty="0"/>
            </a:br>
            <a:r>
              <a:rPr lang="en-CA" dirty="0"/>
              <a:t>the cartilage strong and increase</a:t>
            </a:r>
            <a:br>
              <a:rPr lang="en-CA" dirty="0"/>
            </a:br>
            <a:r>
              <a:rPr lang="en-CA" dirty="0"/>
              <a:t>cushioning for the bones.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1924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024336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An easy stretching exercise is</a:t>
            </a:r>
            <a:br>
              <a:rPr lang="en-CA" dirty="0"/>
            </a:br>
            <a:r>
              <a:rPr lang="en-CA" dirty="0"/>
              <a:t>stretching your legs while</a:t>
            </a:r>
            <a:br>
              <a:rPr lang="en-CA" dirty="0"/>
            </a:br>
            <a:r>
              <a:rPr lang="en-CA" dirty="0"/>
              <a:t>you are in bed.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They can get rid of them</a:t>
            </a:r>
            <a:br>
              <a:rPr lang="en-CA" dirty="0"/>
            </a:br>
            <a:r>
              <a:rPr lang="en-CA" dirty="0"/>
              <a:t>by performing leg stretches</a:t>
            </a:r>
            <a:br>
              <a:rPr lang="en-CA" dirty="0"/>
            </a:br>
            <a:r>
              <a:rPr lang="en-CA" dirty="0"/>
              <a:t>for 10 minutes.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3468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Bend the other leg and keep your</a:t>
            </a:r>
            <a:br>
              <a:rPr lang="en-CA" dirty="0"/>
            </a:br>
            <a:r>
              <a:rPr lang="en-CA" dirty="0"/>
              <a:t>left food on the bed. Now, slide</a:t>
            </a:r>
            <a:br>
              <a:rPr lang="en-CA" dirty="0"/>
            </a:br>
            <a:r>
              <a:rPr lang="en-CA" dirty="0"/>
              <a:t>your hands on the right side and</a:t>
            </a:r>
            <a:br>
              <a:rPr lang="en-CA" dirty="0"/>
            </a:br>
            <a:r>
              <a:rPr lang="en-CA" dirty="0"/>
              <a:t>you will feel a stretch in</a:t>
            </a:r>
            <a:br>
              <a:rPr lang="en-CA" dirty="0"/>
            </a:br>
            <a:r>
              <a:rPr lang="en-CA" dirty="0"/>
              <a:t>the backside of your leg.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1206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DDCE71-CD48-CB4E-B15F-231FF0484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03598"/>
            <a:ext cx="6447501" cy="558552"/>
          </a:xfrm>
        </p:spPr>
        <p:txBody>
          <a:bodyPr>
            <a:normAutofit/>
          </a:bodyPr>
          <a:lstStyle/>
          <a:p>
            <a:r>
              <a:rPr lang="en-CA" b="1" dirty="0"/>
              <a:t>Strengthen Your Core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2BF0E50-B98B-FF43-865E-0397634EF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980482"/>
            <a:ext cx="6447501" cy="2190500"/>
          </a:xfrm>
        </p:spPr>
        <p:txBody>
          <a:bodyPr>
            <a:normAutofit/>
          </a:bodyPr>
          <a:lstStyle/>
          <a:p>
            <a:r>
              <a:rPr lang="en-CA" dirty="0"/>
              <a:t>You may not want to be too</a:t>
            </a:r>
            <a:br>
              <a:rPr lang="en-CA" dirty="0"/>
            </a:br>
            <a:r>
              <a:rPr lang="en-CA" dirty="0"/>
              <a:t>obsessed with getting a six pack</a:t>
            </a:r>
            <a:br>
              <a:rPr lang="en-CA" dirty="0"/>
            </a:br>
            <a:r>
              <a:rPr lang="en-CA" dirty="0"/>
              <a:t>while you suffer from joint immobility,</a:t>
            </a:r>
            <a:br>
              <a:rPr lang="en-CA" dirty="0"/>
            </a:br>
            <a:r>
              <a:rPr lang="en-CA" dirty="0"/>
              <a:t>but core exercises are important</a:t>
            </a:r>
            <a:br>
              <a:rPr lang="en-CA" dirty="0"/>
            </a:br>
            <a:r>
              <a:rPr lang="en-CA" dirty="0"/>
              <a:t>nevertheless.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7237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880320"/>
          </a:xfrm>
        </p:spPr>
        <p:txBody>
          <a:bodyPr>
            <a:noAutofit/>
          </a:bodyPr>
          <a:lstStyle/>
          <a:p>
            <a:pPr algn="ctr"/>
            <a:r>
              <a:rPr lang="en-CA" sz="2500" dirty="0"/>
              <a:t>For this exercise, sit on the floor and bend</a:t>
            </a:r>
            <a:br>
              <a:rPr lang="en-CA" sz="2500" dirty="0"/>
            </a:br>
            <a:r>
              <a:rPr lang="en-CA" sz="2500" dirty="0"/>
              <a:t>your knees. Keep a ball between your legs</a:t>
            </a:r>
            <a:br>
              <a:rPr lang="en-CA" sz="2500" dirty="0"/>
            </a:br>
            <a:r>
              <a:rPr lang="en-CA" sz="2500" dirty="0"/>
              <a:t>and squeeze it. Lift your knees until</a:t>
            </a:r>
            <a:br>
              <a:rPr lang="en-CA" sz="2500" dirty="0"/>
            </a:br>
            <a:r>
              <a:rPr lang="en-CA" sz="2500" dirty="0"/>
              <a:t>the shins and floor are parallel</a:t>
            </a:r>
            <a:br>
              <a:rPr lang="en-CA" sz="2500" dirty="0"/>
            </a:br>
            <a:r>
              <a:rPr lang="en-CA" sz="2500" dirty="0"/>
              <a:t>to each other. Then, start pulling</a:t>
            </a:r>
            <a:br>
              <a:rPr lang="en-CA" sz="2500" dirty="0"/>
            </a:br>
            <a:r>
              <a:rPr lang="en-CA" sz="2500" dirty="0"/>
              <a:t>your knees towards your shoulders</a:t>
            </a:r>
            <a:br>
              <a:rPr lang="en-CA" sz="2500" dirty="0"/>
            </a:br>
            <a:r>
              <a:rPr lang="en-CA" sz="2500" dirty="0"/>
              <a:t>and take them back to original position. </a:t>
            </a:r>
            <a:endParaRPr lang="en-ID" sz="2500" dirty="0"/>
          </a:p>
        </p:txBody>
      </p:sp>
    </p:spTree>
    <p:extLst>
      <p:ext uri="{BB962C8B-B14F-4D97-AF65-F5344CB8AC3E}">
        <p14:creationId xmlns:p14="http://schemas.microsoft.com/office/powerpoint/2010/main" val="12724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{FE7B8DA5-47DB-954F-865E-C8822726560F}tf10001060</Template>
  <TotalTime>866</TotalTime>
  <Words>340</Words>
  <Application>Microsoft Office PowerPoint</Application>
  <PresentationFormat>On-screen Show (16:9)</PresentationFormat>
  <Paragraphs>58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Work for Flexibility and Range of Motion</vt:lpstr>
      <vt:lpstr>PowerPoint Presentation</vt:lpstr>
      <vt:lpstr>PowerPoint Presentation</vt:lpstr>
      <vt:lpstr>PowerPoint Presentation</vt:lpstr>
      <vt:lpstr>PowerPoint Presentation</vt:lpstr>
      <vt:lpstr>Strengthen Your Core</vt:lpstr>
      <vt:lpstr>PowerPoint Presentation</vt:lpstr>
      <vt:lpstr>PowerPoint Presentation</vt:lpstr>
      <vt:lpstr>PowerPoint Presentation</vt:lpstr>
      <vt:lpstr>Variety is Key</vt:lpstr>
      <vt:lpstr>PowerPoint Presentation</vt:lpstr>
      <vt:lpstr>PowerPoint Presentation</vt:lpstr>
      <vt:lpstr>PowerPoint Presentation</vt:lpstr>
      <vt:lpstr>Joint Specific Exercises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71</cp:revision>
  <dcterms:created xsi:type="dcterms:W3CDTF">2018-10-15T07:11:14Z</dcterms:created>
  <dcterms:modified xsi:type="dcterms:W3CDTF">2019-01-26T08:33:53Z</dcterms:modified>
</cp:coreProperties>
</file>