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6"/>
  </p:notesMasterIdLst>
  <p:sldIdLst>
    <p:sldId id="257" r:id="rId2"/>
    <p:sldId id="268" r:id="rId3"/>
    <p:sldId id="275" r:id="rId4"/>
    <p:sldId id="279" r:id="rId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9E5"/>
    <a:srgbClr val="FFEC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30"/>
    <p:restoredTop sz="94650"/>
  </p:normalViewPr>
  <p:slideViewPr>
    <p:cSldViewPr>
      <p:cViewPr varScale="1">
        <p:scale>
          <a:sx n="89" d="100"/>
          <a:sy n="89" d="100"/>
        </p:scale>
        <p:origin x="39" y="33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461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BA754-79BD-4972-839A-D62EA2C7C3EA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BBF2C-A7F8-4A46-8FD9-0FE6834BDE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63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BBF2C-A7F8-4A46-8FD9-0FE6834BDEB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734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300" y="1803400"/>
            <a:ext cx="5825202" cy="1234727"/>
          </a:xfrm>
        </p:spPr>
        <p:txBody>
          <a:bodyPr anchor="b">
            <a:noAutofit/>
          </a:bodyPr>
          <a:lstStyle>
            <a:lvl1pPr algn="r">
              <a:defRPr sz="405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300" y="3038125"/>
            <a:ext cx="5825202" cy="822674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66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255270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583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24604" y="2724150"/>
            <a:ext cx="5418393" cy="28575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538486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448991"/>
            <a:ext cx="6447501" cy="1946595"/>
          </a:xfrm>
        </p:spPr>
        <p:txBody>
          <a:bodyPr anchor="b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2973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554293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457200"/>
            <a:ext cx="6441152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0987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0331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5755" y="457200"/>
            <a:ext cx="978557" cy="3938588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457200"/>
            <a:ext cx="5295113" cy="39385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871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078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2025651"/>
            <a:ext cx="6447501" cy="1369936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645300"/>
          </a:xfrm>
        </p:spPr>
        <p:txBody>
          <a:bodyPr anchor="t"/>
          <a:lstStyle>
            <a:lvl1pPr marL="0" indent="0" algn="l">
              <a:buNone/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429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1" y="1620442"/>
            <a:ext cx="3138026" cy="29105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7477" y="1620442"/>
            <a:ext cx="3138026" cy="291058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898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6809" y="1620737"/>
            <a:ext cx="3139217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809" y="2052934"/>
            <a:ext cx="3139217" cy="2478088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16287" y="1620737"/>
            <a:ext cx="3139214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16288" y="2052934"/>
            <a:ext cx="3139213" cy="2478088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727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061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343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123953"/>
            <a:ext cx="2890896" cy="958850"/>
          </a:xfrm>
        </p:spPr>
        <p:txBody>
          <a:bodyPr anchor="b">
            <a:normAutofit/>
          </a:bodyPr>
          <a:lstStyle>
            <a:lvl1pPr>
              <a:defRPr sz="1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346" y="386193"/>
            <a:ext cx="3385156" cy="4144828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2082802"/>
            <a:ext cx="2890896" cy="1938337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342797" indent="0">
              <a:buNone/>
              <a:defRPr sz="1050"/>
            </a:lvl2pPr>
            <a:lvl3pPr marL="685595" indent="0">
              <a:buNone/>
              <a:defRPr sz="900"/>
            </a:lvl3pPr>
            <a:lvl4pPr marL="1028392" indent="0">
              <a:buNone/>
              <a:defRPr sz="750"/>
            </a:lvl4pPr>
            <a:lvl5pPr marL="1371188" indent="0">
              <a:buNone/>
              <a:defRPr sz="750"/>
            </a:lvl5pPr>
            <a:lvl6pPr marL="1713986" indent="0">
              <a:buNone/>
              <a:defRPr sz="750"/>
            </a:lvl6pPr>
            <a:lvl7pPr marL="2056783" indent="0">
              <a:buNone/>
              <a:defRPr sz="750"/>
            </a:lvl7pPr>
            <a:lvl8pPr marL="2399580" indent="0">
              <a:buNone/>
              <a:defRPr sz="750"/>
            </a:lvl8pPr>
            <a:lvl9pPr marL="2742377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874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600450"/>
            <a:ext cx="6447500" cy="425054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8001" y="457200"/>
            <a:ext cx="6447501" cy="2884289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4025504"/>
            <a:ext cx="6447500" cy="505518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1/25/2019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750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1620442"/>
            <a:ext cx="6447501" cy="29105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3850" y="4531022"/>
            <a:ext cx="68395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241E9-601D-4A27-BF72-C7763949FF5A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001" y="4531022"/>
            <a:ext cx="472320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2998" y="4531022"/>
            <a:ext cx="51250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1"/>
                </a:solidFill>
              </a:defRPr>
            </a:lvl1pPr>
          </a:lstStyle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118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  <p:sldLayoutId id="2147483840" r:id="rId12"/>
    <p:sldLayoutId id="2147483841" r:id="rId13"/>
    <p:sldLayoutId id="2147483842" r:id="rId14"/>
    <p:sldLayoutId id="2147483843" r:id="rId15"/>
    <p:sldLayoutId id="2147483844" r:id="rId16"/>
  </p:sldLayoutIdLst>
  <p:txStyles>
    <p:titleStyle>
      <a:lvl1pPr algn="l" defTabSz="342900" rtl="0" eaLnBrk="1" latinLnBrk="0" hangingPunct="1">
        <a:spcBef>
          <a:spcPct val="0"/>
        </a:spcBef>
        <a:buNone/>
        <a:defRPr sz="2800" kern="1200">
          <a:solidFill>
            <a:schemeClr val="accent1">
              <a:lumMod val="50000"/>
            </a:schemeClr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None/>
        <a:defRPr sz="26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342900" indent="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None/>
        <a:defRPr sz="12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685800" indent="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None/>
        <a:defRPr sz="105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028700" indent="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None/>
        <a:defRPr sz="9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371600" indent="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None/>
        <a:defRPr sz="9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59E9CDC2-0D15-4D4B-8BCE-0C1FCCD3CA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5308054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B285440D-AE88-CD4F-83CA-2F5FF6F9A10E}"/>
              </a:ext>
            </a:extLst>
          </p:cNvPr>
          <p:cNvSpPr/>
          <p:nvPr/>
        </p:nvSpPr>
        <p:spPr>
          <a:xfrm>
            <a:off x="5334000" y="2343150"/>
            <a:ext cx="3581400" cy="2514600"/>
          </a:xfrm>
          <a:prstGeom prst="rect">
            <a:avLst/>
          </a:prstGeom>
          <a:noFill/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78C6DD3E-2D52-9E45-B7C5-CE3CECEAB3EB}"/>
              </a:ext>
            </a:extLst>
          </p:cNvPr>
          <p:cNvSpPr/>
          <p:nvPr/>
        </p:nvSpPr>
        <p:spPr>
          <a:xfrm>
            <a:off x="5410200" y="2419350"/>
            <a:ext cx="3429000" cy="23622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9E98EEA3-6627-FA40-B2FB-643397847C30}"/>
              </a:ext>
            </a:extLst>
          </p:cNvPr>
          <p:cNvSpPr txBox="1"/>
          <p:nvPr/>
        </p:nvSpPr>
        <p:spPr>
          <a:xfrm>
            <a:off x="5486400" y="3246507"/>
            <a:ext cx="3276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Calibri" panose="020F0502020204030204" pitchFamily="34" charset="0"/>
                <a:cs typeface="Calibri" panose="020F0502020204030204" pitchFamily="34" charset="0"/>
              </a:rPr>
              <a:t>Conclusion</a:t>
            </a:r>
            <a:endParaRPr lang="en-ID" sz="4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347614"/>
            <a:ext cx="6447501" cy="2592288"/>
          </a:xfrm>
        </p:spPr>
        <p:txBody>
          <a:bodyPr>
            <a:noAutofit/>
          </a:bodyPr>
          <a:lstStyle/>
          <a:p>
            <a:pPr algn="ctr"/>
            <a:r>
              <a:rPr lang="en-CA" dirty="0"/>
              <a:t>While exercise and diet remain the fundamentals for good joint health,</a:t>
            </a:r>
            <a:br>
              <a:rPr lang="en-CA" dirty="0"/>
            </a:br>
            <a:r>
              <a:rPr lang="en-CA" dirty="0"/>
              <a:t>you can also include things like</a:t>
            </a:r>
            <a:br>
              <a:rPr lang="en-CA" dirty="0"/>
            </a:br>
            <a:r>
              <a:rPr lang="en-CA" dirty="0"/>
              <a:t>supplements and physical or</a:t>
            </a:r>
            <a:br>
              <a:rPr lang="en-CA" dirty="0"/>
            </a:br>
            <a:r>
              <a:rPr lang="en-CA" dirty="0"/>
              <a:t>aquatic therapy to enhance</a:t>
            </a:r>
            <a:br>
              <a:rPr lang="en-CA" dirty="0"/>
            </a:br>
            <a:r>
              <a:rPr lang="en-CA" dirty="0"/>
              <a:t>your joint health.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049564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563638"/>
            <a:ext cx="6447501" cy="2520280"/>
          </a:xfrm>
        </p:spPr>
        <p:txBody>
          <a:bodyPr>
            <a:noAutofit/>
          </a:bodyPr>
          <a:lstStyle/>
          <a:p>
            <a:pPr algn="ctr"/>
            <a:r>
              <a:rPr lang="en-US" dirty="0"/>
              <a:t>Preventing joint pain can be a lot</a:t>
            </a:r>
            <a:br>
              <a:rPr lang="en-US" dirty="0"/>
            </a:br>
            <a:r>
              <a:rPr lang="en-US" dirty="0"/>
              <a:t>easier than having to deal with</a:t>
            </a:r>
            <a:br>
              <a:rPr lang="en-US" dirty="0"/>
            </a:br>
            <a:r>
              <a:rPr lang="en-US" dirty="0"/>
              <a:t>the distress of joint inflammation</a:t>
            </a:r>
            <a:br>
              <a:rPr lang="en-US" dirty="0"/>
            </a:br>
            <a:r>
              <a:rPr lang="en-US" dirty="0"/>
              <a:t>and susceptibility to disease.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942956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131590"/>
            <a:ext cx="6447501" cy="1080120"/>
          </a:xfrm>
        </p:spPr>
        <p:txBody>
          <a:bodyPr>
            <a:noAutofit/>
          </a:bodyPr>
          <a:lstStyle/>
          <a:p>
            <a:pPr algn="ctr"/>
            <a:r>
              <a:rPr lang="en-CA" dirty="0"/>
              <a:t>Let your joints thank you for</a:t>
            </a:r>
            <a:br>
              <a:rPr lang="en-CA" dirty="0"/>
            </a:br>
            <a:r>
              <a:rPr lang="en-CA" dirty="0"/>
              <a:t>taking good care of them!</a:t>
            </a:r>
            <a:endParaRPr lang="en-ID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7B3A157F-6988-574F-891C-421F32BC8D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1991" y="2427734"/>
            <a:ext cx="2562622" cy="1379873"/>
          </a:xfrm>
          <a:prstGeom prst="rect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66539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{FE7B8DA5-47DB-954F-865E-C8822726560F}tf10001060</Template>
  <TotalTime>815</TotalTime>
  <Words>27</Words>
  <Application>Microsoft Office PowerPoint</Application>
  <PresentationFormat>On-screen Show (16:9)</PresentationFormat>
  <Paragraphs>5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Trebuchet MS</vt:lpstr>
      <vt:lpstr>Wingdings 3</vt:lpstr>
      <vt:lpstr>Facet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Cally</cp:lastModifiedBy>
  <cp:revision>46</cp:revision>
  <dcterms:created xsi:type="dcterms:W3CDTF">2018-10-15T07:11:14Z</dcterms:created>
  <dcterms:modified xsi:type="dcterms:W3CDTF">2019-01-25T15:46:57Z</dcterms:modified>
</cp:coreProperties>
</file>