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4" r:id="rId2"/>
    <p:sldId id="385" r:id="rId3"/>
    <p:sldId id="386" r:id="rId4"/>
    <p:sldId id="388" r:id="rId5"/>
    <p:sldId id="402" r:id="rId6"/>
    <p:sldId id="263" r:id="rId7"/>
    <p:sldId id="303" r:id="rId8"/>
    <p:sldId id="304" r:id="rId9"/>
    <p:sldId id="376" r:id="rId10"/>
    <p:sldId id="354" r:id="rId11"/>
    <p:sldId id="307" r:id="rId12"/>
    <p:sldId id="356" r:id="rId13"/>
    <p:sldId id="389" r:id="rId14"/>
    <p:sldId id="390" r:id="rId15"/>
    <p:sldId id="266" r:id="rId16"/>
    <p:sldId id="324" r:id="rId17"/>
    <p:sldId id="407" r:id="rId18"/>
    <p:sldId id="394" r:id="rId19"/>
    <p:sldId id="325" r:id="rId20"/>
    <p:sldId id="326" r:id="rId21"/>
    <p:sldId id="327" r:id="rId22"/>
    <p:sldId id="408" r:id="rId23"/>
    <p:sldId id="409" r:id="rId24"/>
    <p:sldId id="410" r:id="rId25"/>
    <p:sldId id="329" r:id="rId26"/>
    <p:sldId id="335" r:id="rId27"/>
    <p:sldId id="395" r:id="rId28"/>
    <p:sldId id="336" r:id="rId29"/>
    <p:sldId id="337" r:id="rId30"/>
    <p:sldId id="343" r:id="rId31"/>
    <p:sldId id="346" r:id="rId32"/>
    <p:sldId id="39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77" autoAdjust="0"/>
    <p:restoredTop sz="94660"/>
  </p:normalViewPr>
  <p:slideViewPr>
    <p:cSldViewPr snapToGrid="0">
      <p:cViewPr>
        <p:scale>
          <a:sx n="49" d="100"/>
          <a:sy n="49" d="100"/>
        </p:scale>
        <p:origin x="642" y="4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24/2/2019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2" y="1899448"/>
            <a:ext cx="10515600" cy="3307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Congratulations for taking massive action to transform your life by getting a copy of the </a:t>
            </a:r>
            <a:r>
              <a:rPr lang="en-MY" sz="4400" b="1" dirty="0" smtClean="0">
                <a:solidFill>
                  <a:srgbClr val="FFC000"/>
                </a:solidFill>
              </a:rPr>
              <a:t>Joint Health 101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05177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581" y="1686911"/>
            <a:ext cx="10352874" cy="3140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200" dirty="0"/>
              <a:t>By watching videos, you can learn faster than by reading the </a:t>
            </a:r>
            <a:r>
              <a:rPr lang="en-MY" sz="4200" dirty="0" err="1"/>
              <a:t>ebook</a:t>
            </a:r>
            <a:r>
              <a:rPr lang="en-MY" sz="4200" dirty="0"/>
              <a:t> as you have a voice and visuals to help you understand better…</a:t>
            </a:r>
          </a:p>
        </p:txBody>
      </p:sp>
      <p:pic>
        <p:nvPicPr>
          <p:cNvPr id="2050" name="Picture 2" descr="Image result for vid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391" y="4144360"/>
            <a:ext cx="3185023" cy="271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794" y="2585246"/>
            <a:ext cx="9727861" cy="29114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And allows you to remember what you learned from this life-changing blueprint...</a:t>
            </a:r>
          </a:p>
        </p:txBody>
      </p:sp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312" y="1403131"/>
            <a:ext cx="10515600" cy="4674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So you can shortcut your way to achieve the success you </a:t>
            </a:r>
            <a:r>
              <a:rPr lang="en-MY" sz="4400" dirty="0" smtClean="0"/>
              <a:t>deserve</a:t>
            </a:r>
            <a:endParaRPr lang="en-MY" sz="4400" dirty="0"/>
          </a:p>
        </p:txBody>
      </p:sp>
      <p:pic>
        <p:nvPicPr>
          <p:cNvPr id="7172" name="Picture 4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601" y="3161629"/>
            <a:ext cx="4620462" cy="3696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729" y="2979682"/>
            <a:ext cx="10515600" cy="3197281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Discover the secrets revealed inside the Joint Health 101 guide with more clarity so you can easily implement the action steps.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Speed up your transformational journey by going through the course as you know watching a video is faster and more fun than reading.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82564" y="614855"/>
            <a:ext cx="10089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800" b="1" dirty="0" smtClean="0">
                <a:solidFill>
                  <a:srgbClr val="FFC000"/>
                </a:solidFill>
              </a:rPr>
              <a:t>Here’s Why You Should Get This Video Upgrade: </a:t>
            </a: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5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353" y="1324304"/>
            <a:ext cx="10515600" cy="4837794"/>
          </a:xfrm>
        </p:spPr>
        <p:txBody>
          <a:bodyPr>
            <a:noAutofit/>
          </a:bodyPr>
          <a:lstStyle/>
          <a:p>
            <a:pPr lvl="0"/>
            <a:r>
              <a:rPr lang="en-MY" sz="3200" dirty="0">
                <a:solidFill>
                  <a:schemeClr val="bg1"/>
                </a:solidFill>
              </a:rPr>
              <a:t>Remember more of what you learned so you can get more results in less time. 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Absorb what you learn faster from this course with no distractions.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  <a:p>
            <a:pPr lvl="0"/>
            <a:r>
              <a:rPr lang="en-MY" sz="3200" dirty="0">
                <a:solidFill>
                  <a:schemeClr val="bg1"/>
                </a:solidFill>
              </a:rPr>
              <a:t>Experience personal mentorship as you have a voice that speaks to you, guides you, and grabs your attention with visual graphics.</a:t>
            </a:r>
          </a:p>
          <a:p>
            <a:pPr marL="0" indent="0">
              <a:buNone/>
            </a:pPr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3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683747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>
                <a:solidFill>
                  <a:srgbClr val="FFC000"/>
                </a:solidFill>
              </a:rPr>
              <a:t>Inside this video upgrade, you will get 10 premium quality videos of </a:t>
            </a:r>
            <a:r>
              <a:rPr lang="en-MY" sz="4400" b="1" dirty="0" smtClean="0">
                <a:solidFill>
                  <a:schemeClr val="bg1"/>
                </a:solidFill>
              </a:rPr>
              <a:t>Joint Health 101</a:t>
            </a:r>
            <a:endParaRPr lang="en-MY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758" y="271881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 </a:t>
            </a:r>
            <a:br>
              <a:rPr lang="en-MY" b="1" dirty="0">
                <a:latin typeface="+mn-lt"/>
              </a:rPr>
            </a:br>
            <a:r>
              <a:rPr lang="en-MY" b="1" dirty="0">
                <a:latin typeface="+mn-lt"/>
              </a:rPr>
              <a:t>Here </a:t>
            </a:r>
            <a:r>
              <a:rPr lang="en-MY" b="1" dirty="0" smtClean="0">
                <a:latin typeface="+mn-lt"/>
              </a:rPr>
              <a:t>Are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he </a:t>
            </a:r>
            <a:r>
              <a:rPr lang="en-MY" b="1" dirty="0" smtClean="0">
                <a:latin typeface="+mn-lt"/>
              </a:rPr>
              <a:t>Topics Covered In This Video </a:t>
            </a:r>
            <a:r>
              <a:rPr lang="en-MY" b="1" dirty="0" smtClean="0">
                <a:latin typeface="+mn-lt"/>
              </a:rPr>
              <a:t>Upgrade: </a:t>
            </a:r>
            <a:r>
              <a:rPr lang="en-MY" b="1" dirty="0">
                <a:latin typeface="+mn-lt"/>
              </a:rPr>
              <a:t/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1131943"/>
            <a:ext cx="10515600" cy="4843188"/>
          </a:xfrm>
        </p:spPr>
        <p:txBody>
          <a:bodyPr>
            <a:normAutofit fontScale="92500" lnSpcReduction="10000"/>
          </a:bodyPr>
          <a:lstStyle/>
          <a:p>
            <a:r>
              <a:rPr lang="en-MY" sz="3600" dirty="0" smtClean="0"/>
              <a:t>The </a:t>
            </a:r>
            <a:r>
              <a:rPr lang="en-MY" sz="3600" dirty="0"/>
              <a:t>Importance Of Joint </a:t>
            </a:r>
            <a:r>
              <a:rPr lang="en-MY" sz="3600" dirty="0" smtClean="0"/>
              <a:t>Health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A </a:t>
            </a:r>
            <a:r>
              <a:rPr lang="en-MY" sz="3600" dirty="0"/>
              <a:t>Look At Common Joint </a:t>
            </a:r>
            <a:r>
              <a:rPr lang="en-MY" sz="3600" dirty="0" smtClean="0"/>
              <a:t>Problems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Exercise </a:t>
            </a:r>
            <a:r>
              <a:rPr lang="en-MY" sz="3600" dirty="0"/>
              <a:t>Your </a:t>
            </a:r>
            <a:r>
              <a:rPr lang="en-MY" sz="3600" dirty="0" smtClean="0"/>
              <a:t>Joints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Balance </a:t>
            </a:r>
            <a:r>
              <a:rPr lang="en-MY" sz="3600" dirty="0"/>
              <a:t>Your </a:t>
            </a:r>
            <a:r>
              <a:rPr lang="en-MY" sz="3600" dirty="0" smtClean="0"/>
              <a:t>Diet</a:t>
            </a:r>
          </a:p>
          <a:p>
            <a:endParaRPr lang="en-MY" sz="3600" dirty="0"/>
          </a:p>
          <a:p>
            <a:r>
              <a:rPr lang="en-MY" sz="3600" dirty="0" smtClean="0"/>
              <a:t>Watch </a:t>
            </a:r>
            <a:r>
              <a:rPr lang="en-MY" sz="3600" dirty="0"/>
              <a:t>Your Weight</a:t>
            </a:r>
          </a:p>
        </p:txBody>
      </p:sp>
    </p:spTree>
    <p:extLst>
      <p:ext uri="{BB962C8B-B14F-4D97-AF65-F5344CB8AC3E}">
        <p14:creationId xmlns:p14="http://schemas.microsoft.com/office/powerpoint/2010/main" val="44839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014" y="1403131"/>
            <a:ext cx="10515600" cy="4821129"/>
          </a:xfrm>
        </p:spPr>
        <p:txBody>
          <a:bodyPr>
            <a:normAutofit/>
          </a:bodyPr>
          <a:lstStyle/>
          <a:p>
            <a:r>
              <a:rPr lang="en-MY" sz="3600" dirty="0" smtClean="0"/>
              <a:t>Home </a:t>
            </a:r>
            <a:r>
              <a:rPr lang="en-MY" sz="3600" dirty="0"/>
              <a:t>Remedies For Easing Joint </a:t>
            </a:r>
            <a:r>
              <a:rPr lang="en-MY" sz="3600" dirty="0" smtClean="0"/>
              <a:t>Pains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Best </a:t>
            </a:r>
            <a:r>
              <a:rPr lang="en-MY" sz="3600" dirty="0"/>
              <a:t>Supplements For Joint </a:t>
            </a:r>
            <a:r>
              <a:rPr lang="en-MY" sz="3600" dirty="0" smtClean="0"/>
              <a:t>Health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 smtClean="0"/>
              <a:t>Other </a:t>
            </a:r>
            <a:r>
              <a:rPr lang="en-MY" sz="3600" dirty="0"/>
              <a:t>Options To Treat Joint Pains</a:t>
            </a:r>
          </a:p>
          <a:p>
            <a:pPr marL="0" indent="0">
              <a:buNone/>
            </a:pPr>
            <a:endParaRPr lang="en-MY" sz="3600" dirty="0"/>
          </a:p>
          <a:p>
            <a:r>
              <a:rPr lang="en-MY" sz="3600" dirty="0"/>
              <a:t>And much more waiting to be discovered inside...</a:t>
            </a:r>
          </a:p>
        </p:txBody>
      </p:sp>
    </p:spTree>
    <p:extLst>
      <p:ext uri="{BB962C8B-B14F-4D97-AF65-F5344CB8AC3E}">
        <p14:creationId xmlns:p14="http://schemas.microsoft.com/office/powerpoint/2010/main" val="31499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72320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  <p:pic>
        <p:nvPicPr>
          <p:cNvPr id="4098" name="Picture 2" descr="Image result for how mu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9" y="1965325"/>
            <a:ext cx="4625975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5657" y="2190501"/>
            <a:ext cx="9961164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I'm sure you're going to love what you will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discover 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in this transformational program.</a:t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61" y="362606"/>
            <a:ext cx="10988040" cy="30675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I could easily charge you $497 for the video upgrade considering how your life is going to change. </a:t>
            </a:r>
          </a:p>
        </p:txBody>
      </p:sp>
      <p:pic>
        <p:nvPicPr>
          <p:cNvPr id="7174" name="Picture 6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6" y="3701242"/>
            <a:ext cx="3789625" cy="315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ower pr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116" y="2483911"/>
            <a:ext cx="548640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316" y="1108996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However, I'm not going to charge you </a:t>
            </a:r>
            <a:r>
              <a:rPr lang="en-MY" sz="4400" dirty="0" smtClean="0"/>
              <a:t>                THAT </a:t>
            </a:r>
            <a:r>
              <a:rPr lang="en-MY" sz="4400" dirty="0"/>
              <a:t>MUCH...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527" y="198309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Because I want to help more people like you </a:t>
            </a:r>
            <a:r>
              <a:rPr lang="en-MY" sz="4400" dirty="0" smtClean="0"/>
              <a:t>who are affected by joint problems</a:t>
            </a:r>
            <a:endParaRPr lang="en-MY" sz="4400" dirty="0"/>
          </a:p>
          <a:p>
            <a:pPr marL="0" indent="0" algn="ctr">
              <a:buNone/>
            </a:pPr>
            <a:endParaRPr lang="en-MY" sz="4400" b="1" dirty="0"/>
          </a:p>
        </p:txBody>
      </p:sp>
    </p:spTree>
    <p:extLst>
      <p:ext uri="{BB962C8B-B14F-4D97-AF65-F5344CB8AC3E}">
        <p14:creationId xmlns:p14="http://schemas.microsoft.com/office/powerpoint/2010/main" val="13086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076" y="2624243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200" dirty="0"/>
              <a:t>And I believe the </a:t>
            </a:r>
            <a:r>
              <a:rPr lang="en-MY" sz="4200" b="1" i="1" dirty="0" smtClean="0">
                <a:solidFill>
                  <a:srgbClr val="FFC000"/>
                </a:solidFill>
              </a:rPr>
              <a:t>Joint Health 101 </a:t>
            </a:r>
            <a:r>
              <a:rPr lang="en-MY" sz="4200" dirty="0"/>
              <a:t>video upgrade can </a:t>
            </a:r>
            <a:r>
              <a:rPr lang="en-MY" sz="4200" dirty="0" smtClean="0"/>
              <a:t>help reduce and reverse joint problems</a:t>
            </a:r>
            <a:endParaRPr lang="en-MY" sz="4200" dirty="0"/>
          </a:p>
        </p:txBody>
      </p:sp>
    </p:spTree>
    <p:extLst>
      <p:ext uri="{BB962C8B-B14F-4D97-AF65-F5344CB8AC3E}">
        <p14:creationId xmlns:p14="http://schemas.microsoft.com/office/powerpoint/2010/main" val="284584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076" y="2624243"/>
            <a:ext cx="10515600" cy="36000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In this exclusive </a:t>
            </a:r>
            <a:r>
              <a:rPr lang="en-MY" sz="4000" b="1" i="1" dirty="0"/>
              <a:t>ONE-TIME OFFER</a:t>
            </a:r>
            <a:r>
              <a:rPr lang="en-MY" sz="4000" dirty="0"/>
              <a:t>, you get instant access to </a:t>
            </a:r>
            <a:r>
              <a:rPr lang="en-MY" sz="4000" b="1" dirty="0">
                <a:solidFill>
                  <a:srgbClr val="FFC000"/>
                </a:solidFill>
              </a:rPr>
              <a:t>Joint Health 101 Video Upgrade </a:t>
            </a:r>
            <a:r>
              <a:rPr lang="en-MY" sz="4000" dirty="0"/>
              <a:t>for just a fraction of its total value!</a:t>
            </a:r>
          </a:p>
          <a:p>
            <a:pPr marL="0" indent="0" algn="ctr">
              <a:buNone/>
            </a:pPr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292057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6367" y="2555952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Plus, your purchase of this video course is backed by my 100% Iron-Clad Guarantee for the next 30 </a:t>
            </a:r>
            <a:r>
              <a:rPr lang="en-MY" sz="4400" dirty="0" smtClean="0">
                <a:solidFill>
                  <a:schemeClr val="bg1"/>
                </a:solidFill>
              </a:rPr>
              <a:t>days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910" y="2656993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If you're not satisfied with this video upgrade, simply return your order within 30 days for a </a:t>
            </a:r>
            <a:r>
              <a:rPr lang="en-MY" sz="4400" b="1" i="1" dirty="0" smtClean="0">
                <a:solidFill>
                  <a:srgbClr val="FFC000"/>
                </a:solidFill>
              </a:rPr>
              <a:t>Full Refund</a:t>
            </a:r>
            <a:endParaRPr lang="en-MY" sz="44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3105807"/>
            <a:ext cx="10515600" cy="29135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You </a:t>
            </a:r>
            <a:r>
              <a:rPr lang="en-MY" sz="6000" dirty="0" smtClean="0">
                <a:solidFill>
                  <a:schemeClr val="bg1"/>
                </a:solidFill>
              </a:rPr>
              <a:t>Have </a:t>
            </a:r>
            <a:r>
              <a:rPr lang="en-MY" sz="6000" dirty="0">
                <a:solidFill>
                  <a:schemeClr val="bg1"/>
                </a:solidFill>
              </a:rPr>
              <a:t>M</a:t>
            </a:r>
            <a:r>
              <a:rPr lang="en-MY" sz="6000" dirty="0" smtClean="0">
                <a:solidFill>
                  <a:schemeClr val="bg1"/>
                </a:solidFill>
              </a:rPr>
              <a:t>y </a:t>
            </a:r>
            <a:r>
              <a:rPr lang="en-MY" sz="6000" dirty="0">
                <a:solidFill>
                  <a:schemeClr val="bg1"/>
                </a:solidFill>
              </a:rPr>
              <a:t>W</a:t>
            </a:r>
            <a:r>
              <a:rPr lang="en-MY" sz="6000" dirty="0" smtClean="0">
                <a:solidFill>
                  <a:schemeClr val="bg1"/>
                </a:solidFill>
              </a:rPr>
              <a:t>ord </a:t>
            </a:r>
            <a:r>
              <a:rPr lang="en-MY" sz="6000" dirty="0">
                <a:solidFill>
                  <a:schemeClr val="bg1"/>
                </a:solidFill>
              </a:rPr>
              <a:t>O</a:t>
            </a:r>
            <a:r>
              <a:rPr lang="en-MY" sz="6000" dirty="0" smtClean="0">
                <a:solidFill>
                  <a:schemeClr val="bg1"/>
                </a:solidFill>
              </a:rPr>
              <a:t>n It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8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35" y="2632210"/>
            <a:ext cx="10515600" cy="35598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</a:t>
            </a:r>
            <a:r>
              <a:rPr lang="en-MY" sz="4800" b="1" u="sng" dirty="0">
                <a:solidFill>
                  <a:schemeClr val="bg1"/>
                </a:solidFill>
              </a:rPr>
              <a:t>NOT </a:t>
            </a:r>
            <a:r>
              <a:rPr lang="en-MY" sz="4800" dirty="0">
                <a:solidFill>
                  <a:schemeClr val="bg1"/>
                </a:solidFill>
              </a:rPr>
              <a:t>publicly </a:t>
            </a:r>
            <a:r>
              <a:rPr lang="en-MY" sz="4800" dirty="0" smtClean="0">
                <a:solidFill>
                  <a:schemeClr val="bg1"/>
                </a:solidFill>
              </a:rPr>
              <a:t>available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3" y="2254468"/>
            <a:ext cx="10515600" cy="29261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This offer is limited only to you because you bought a copy of the </a:t>
            </a:r>
            <a:r>
              <a:rPr lang="en-MY" sz="4400" dirty="0">
                <a:solidFill>
                  <a:srgbClr val="FFC000"/>
                </a:solidFill>
              </a:rPr>
              <a:t>‘</a:t>
            </a:r>
            <a:r>
              <a:rPr lang="en-MY" sz="4400" b="1" dirty="0">
                <a:solidFill>
                  <a:srgbClr val="FFC000"/>
                </a:solidFill>
              </a:rPr>
              <a:t>Joint Health </a:t>
            </a:r>
            <a:r>
              <a:rPr lang="en-MY" sz="4400" b="1" dirty="0" smtClean="0">
                <a:solidFill>
                  <a:srgbClr val="FFC000"/>
                </a:solidFill>
              </a:rPr>
              <a:t>101’</a:t>
            </a:r>
            <a:r>
              <a:rPr lang="en-MY" sz="4400" dirty="0" smtClean="0">
                <a:solidFill>
                  <a:schemeClr val="bg1"/>
                </a:solidFill>
              </a:rPr>
              <a:t>... </a:t>
            </a:r>
            <a:r>
              <a:rPr lang="en-MY" sz="4400" dirty="0">
                <a:solidFill>
                  <a:schemeClr val="bg1"/>
                </a:solidFill>
              </a:rPr>
              <a:t>w</a:t>
            </a:r>
            <a:r>
              <a:rPr lang="en-MY" sz="4400" dirty="0" smtClean="0">
                <a:solidFill>
                  <a:schemeClr val="bg1"/>
                </a:solidFill>
              </a:rPr>
              <a:t>hich </a:t>
            </a:r>
            <a:r>
              <a:rPr lang="en-MY" sz="4400" dirty="0">
                <a:solidFill>
                  <a:schemeClr val="bg1"/>
                </a:solidFill>
              </a:rPr>
              <a:t>tells me you are serious about transforming your life.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9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608" y="2381107"/>
            <a:ext cx="10701124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rgbClr val="FFC000"/>
                </a:solidFill>
                <a:latin typeface="+mn-lt"/>
              </a:rPr>
              <a:t>But before you read your copy </a:t>
            </a:r>
            <a:r>
              <a:rPr lang="en-MY" sz="4800" dirty="0" smtClean="0">
                <a:solidFill>
                  <a:srgbClr val="FFC000"/>
                </a:solidFill>
                <a:latin typeface="+mn-lt"/>
              </a:rPr>
              <a:t>of                              </a:t>
            </a:r>
            <a:r>
              <a:rPr lang="en-MY" sz="4800" b="1" i="1" dirty="0" smtClean="0">
                <a:solidFill>
                  <a:schemeClr val="bg1"/>
                </a:solidFill>
                <a:latin typeface="+mn-lt"/>
              </a:rPr>
              <a:t>Joint Health 101</a:t>
            </a:r>
            <a:r>
              <a:rPr lang="en-MY" sz="4800" dirty="0">
                <a:solidFill>
                  <a:srgbClr val="FFC000"/>
                </a:solidFill>
                <a:latin typeface="+mn-lt"/>
              </a:rPr>
              <a:t/>
            </a:r>
            <a:br>
              <a:rPr lang="en-MY" sz="4800" dirty="0">
                <a:solidFill>
                  <a:srgbClr val="FFC000"/>
                </a:solidFill>
                <a:latin typeface="+mn-lt"/>
              </a:rPr>
            </a:br>
            <a:endParaRPr lang="en-MY" sz="4800" b="1" i="1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7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905481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So if you click away or close </a:t>
            </a:r>
            <a:r>
              <a:rPr lang="en-MY" sz="4400" dirty="0" smtClean="0">
                <a:solidFill>
                  <a:schemeClr val="bg1"/>
                </a:solidFill>
              </a:rPr>
              <a:t>this video, </a:t>
            </a:r>
            <a:r>
              <a:rPr lang="en-MY" sz="4400" dirty="0">
                <a:solidFill>
                  <a:schemeClr val="bg1"/>
                </a:solidFill>
              </a:rPr>
              <a:t>you won't get to </a:t>
            </a:r>
            <a:r>
              <a:rPr lang="en-MY" sz="4400" dirty="0" smtClean="0">
                <a:solidFill>
                  <a:schemeClr val="bg1"/>
                </a:solidFill>
              </a:rPr>
              <a:t>see this offer again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Get everything you see on this page for a </a:t>
            </a:r>
            <a:r>
              <a:rPr lang="en-MY" sz="4400" b="1" dirty="0">
                <a:solidFill>
                  <a:srgbClr val="FFC000"/>
                </a:solidFill>
              </a:rPr>
              <a:t>LOW ONE TIME </a:t>
            </a:r>
            <a:r>
              <a:rPr lang="en-MY" sz="4400" b="1" dirty="0" smtClean="0">
                <a:solidFill>
                  <a:srgbClr val="FFC000"/>
                </a:solidFill>
              </a:rPr>
              <a:t>INVESTMENT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232" y="2892681"/>
            <a:ext cx="10515600" cy="2971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Click On The Order Button Now T</a:t>
            </a:r>
            <a:r>
              <a:rPr lang="en-MY" sz="4800" dirty="0" smtClean="0">
                <a:solidFill>
                  <a:schemeClr val="bg1"/>
                </a:solidFill>
              </a:rPr>
              <a:t>o </a:t>
            </a:r>
            <a:r>
              <a:rPr lang="en-MY" sz="4800" dirty="0">
                <a:solidFill>
                  <a:schemeClr val="bg1"/>
                </a:solidFill>
              </a:rPr>
              <a:t>G</a:t>
            </a:r>
            <a:r>
              <a:rPr lang="en-MY" sz="4800" dirty="0" smtClean="0">
                <a:solidFill>
                  <a:schemeClr val="bg1"/>
                </a:solidFill>
              </a:rPr>
              <a:t>et </a:t>
            </a:r>
            <a:r>
              <a:rPr lang="en-MY" sz="4800" dirty="0">
                <a:solidFill>
                  <a:schemeClr val="bg1"/>
                </a:solidFill>
              </a:rPr>
              <a:t>S</a:t>
            </a:r>
            <a:r>
              <a:rPr lang="en-MY" sz="4800" dirty="0" smtClean="0">
                <a:solidFill>
                  <a:schemeClr val="bg1"/>
                </a:solidFill>
              </a:rPr>
              <a:t>tarted </a:t>
            </a:r>
            <a:r>
              <a:rPr lang="en-MY" sz="4800" dirty="0">
                <a:solidFill>
                  <a:schemeClr val="bg1"/>
                </a:solidFill>
              </a:rPr>
              <a:t>T</a:t>
            </a:r>
            <a:r>
              <a:rPr lang="en-MY" sz="4800" dirty="0" smtClean="0">
                <a:solidFill>
                  <a:schemeClr val="bg1"/>
                </a:solidFill>
              </a:rPr>
              <a:t>oday</a:t>
            </a:r>
            <a:r>
              <a:rPr lang="en-MY" sz="4800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856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0919" y="0"/>
            <a:ext cx="10390325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 want to offer you a </a:t>
            </a:r>
            <a:r>
              <a:rPr lang="en-MY" sz="4400" b="1" dirty="0">
                <a:solidFill>
                  <a:srgbClr val="FFC000"/>
                </a:solidFill>
                <a:latin typeface="+mn-lt"/>
              </a:rPr>
              <a:t>ONE-TIME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 opportunity to speed-up your transformational journey.</a:t>
            </a:r>
          </a:p>
        </p:txBody>
      </p:sp>
      <p:pic>
        <p:nvPicPr>
          <p:cNvPr id="3" name="Picture 2" descr="Image result for speed 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568" y="2979683"/>
            <a:ext cx="28670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12" y="1781496"/>
            <a:ext cx="10086268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It is an amazing offer that will compliment your new life-changing program…</a:t>
            </a:r>
          </a:p>
        </p:txBody>
      </p:sp>
    </p:spTree>
    <p:extLst>
      <p:ext uri="{BB962C8B-B14F-4D97-AF65-F5344CB8AC3E}">
        <p14:creationId xmlns:p14="http://schemas.microsoft.com/office/powerpoint/2010/main" val="14742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7151" y="2340051"/>
            <a:ext cx="10283212" cy="2970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Introducing…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b="1" dirty="0">
                <a:solidFill>
                  <a:schemeClr val="bg1"/>
                </a:solidFill>
              </a:rPr>
              <a:t> 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800" b="1" dirty="0" smtClean="0">
                <a:solidFill>
                  <a:srgbClr val="FFC000"/>
                </a:solidFill>
              </a:rPr>
              <a:t>The Joint Health 101 Video Upgrade</a:t>
            </a:r>
            <a:endParaRPr lang="en-MY" sz="48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460" y="1074907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The perfect companion to your </a:t>
            </a:r>
            <a:r>
              <a:rPr lang="en-MY" sz="4400" dirty="0" smtClean="0">
                <a:solidFill>
                  <a:srgbClr val="FFC000"/>
                </a:solidFill>
              </a:rPr>
              <a:t>                             </a:t>
            </a:r>
            <a:r>
              <a:rPr lang="en-MY" sz="4400" b="1" i="1" dirty="0" smtClean="0">
                <a:solidFill>
                  <a:schemeClr val="bg1"/>
                </a:solidFill>
              </a:rPr>
              <a:t>Joint Health 101</a:t>
            </a:r>
            <a:r>
              <a:rPr lang="en-MY" sz="4400" dirty="0" smtClean="0">
                <a:solidFill>
                  <a:srgbClr val="FFC000"/>
                </a:solidFill>
              </a:rPr>
              <a:t> blueprint</a:t>
            </a:r>
            <a:endParaRPr lang="en-MY" sz="4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2050" name="Picture 2" descr="Image result for joint healt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" b="2674"/>
          <a:stretch/>
        </p:blipFill>
        <p:spPr bwMode="auto">
          <a:xfrm>
            <a:off x="3626070" y="2764670"/>
            <a:ext cx="5484320" cy="31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2317531"/>
            <a:ext cx="10515600" cy="30553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Instead of reading the book from cover to cover…</a:t>
            </a: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898" y="3372914"/>
            <a:ext cx="3310102" cy="348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035" y="2064232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Why not unlock all the secrets from </a:t>
            </a:r>
            <a:r>
              <a:rPr lang="en-MY" sz="4400" dirty="0" smtClean="0"/>
              <a:t>the             </a:t>
            </a:r>
            <a:r>
              <a:rPr lang="en-MY" sz="4400" b="1" i="1" dirty="0" smtClean="0"/>
              <a:t>Joint Health </a:t>
            </a:r>
            <a:r>
              <a:rPr lang="en-MY" sz="4400" dirty="0" smtClean="0"/>
              <a:t>under </a:t>
            </a:r>
            <a:r>
              <a:rPr lang="en-MY" sz="4400" dirty="0"/>
              <a:t>one sitting?</a:t>
            </a:r>
          </a:p>
        </p:txBody>
      </p:sp>
    </p:spTree>
    <p:extLst>
      <p:ext uri="{BB962C8B-B14F-4D97-AF65-F5344CB8AC3E}">
        <p14:creationId xmlns:p14="http://schemas.microsoft.com/office/powerpoint/2010/main" val="268261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3754</TotalTime>
  <Words>482</Words>
  <Application>Microsoft Office PowerPoint</Application>
  <PresentationFormat>Widescreen</PresentationFormat>
  <Paragraphs>59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PowerPoint Presentation</vt:lpstr>
      <vt:lpstr>I'm sure you're going to love what you will discover in this transformational program. </vt:lpstr>
      <vt:lpstr>But before you read your copy of                              Joint Health 101 </vt:lpstr>
      <vt:lpstr>I want to offer you a ONE-TIME opportunity to speed-up your transformational journey.</vt:lpstr>
      <vt:lpstr>It is an amazing offer that will compliment your new life-changing program…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  Here Are The Topics Covered In This Video Upgrade: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126</cp:revision>
  <dcterms:created xsi:type="dcterms:W3CDTF">2017-05-11T17:27:15Z</dcterms:created>
  <dcterms:modified xsi:type="dcterms:W3CDTF">2019-02-24T09:41:15Z</dcterms:modified>
</cp:coreProperties>
</file>