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488" r:id="rId2"/>
    <p:sldId id="351" r:id="rId3"/>
    <p:sldId id="489" r:id="rId4"/>
    <p:sldId id="490" r:id="rId5"/>
    <p:sldId id="506" r:id="rId6"/>
    <p:sldId id="504" r:id="rId7"/>
    <p:sldId id="486" r:id="rId8"/>
    <p:sldId id="378" r:id="rId9"/>
    <p:sldId id="406" r:id="rId10"/>
    <p:sldId id="268" r:id="rId11"/>
    <p:sldId id="447" r:id="rId12"/>
    <p:sldId id="448" r:id="rId13"/>
    <p:sldId id="496" r:id="rId14"/>
    <p:sldId id="475" r:id="rId15"/>
    <p:sldId id="476" r:id="rId16"/>
    <p:sldId id="478" r:id="rId17"/>
    <p:sldId id="505" r:id="rId18"/>
    <p:sldId id="497" r:id="rId19"/>
    <p:sldId id="498" r:id="rId20"/>
    <p:sldId id="292" r:id="rId21"/>
    <p:sldId id="410" r:id="rId22"/>
    <p:sldId id="411" r:id="rId23"/>
    <p:sldId id="419" r:id="rId24"/>
    <p:sldId id="457" r:id="rId25"/>
    <p:sldId id="480" r:id="rId26"/>
    <p:sldId id="481" r:id="rId27"/>
    <p:sldId id="427" r:id="rId28"/>
    <p:sldId id="453" r:id="rId29"/>
    <p:sldId id="454" r:id="rId30"/>
    <p:sldId id="455" r:id="rId31"/>
    <p:sldId id="301" r:id="rId32"/>
    <p:sldId id="302" r:id="rId33"/>
    <p:sldId id="501" r:id="rId34"/>
    <p:sldId id="342" r:id="rId35"/>
    <p:sldId id="502" r:id="rId36"/>
    <p:sldId id="405" r:id="rId37"/>
    <p:sldId id="503" r:id="rId38"/>
    <p:sldId id="347"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537B"/>
    <a:srgbClr val="122E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71" autoAdjust="0"/>
    <p:restoredTop sz="94660"/>
  </p:normalViewPr>
  <p:slideViewPr>
    <p:cSldViewPr snapToGrid="0">
      <p:cViewPr>
        <p:scale>
          <a:sx n="48" d="100"/>
          <a:sy n="48" d="100"/>
        </p:scale>
        <p:origin x="723" y="4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DC3597-F9C2-4032-BFF1-47BF5F027BE5}" type="datetimeFigureOut">
              <a:rPr lang="en-MY" smtClean="0"/>
              <a:t>23/2/2019</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C3BCFD-5184-4F7F-88C3-39AEEA3C6D2B}" type="slidenum">
              <a:rPr lang="en-MY" smtClean="0"/>
              <a:t>‹#›</a:t>
            </a:fld>
            <a:endParaRPr lang="en-MY"/>
          </a:p>
        </p:txBody>
      </p:sp>
    </p:spTree>
    <p:extLst>
      <p:ext uri="{BB962C8B-B14F-4D97-AF65-F5344CB8AC3E}">
        <p14:creationId xmlns:p14="http://schemas.microsoft.com/office/powerpoint/2010/main" val="1883436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MY"/>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23/2/2019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5912700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23/2/2019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3582602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23/2/2019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1149145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23/2/2019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630106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MY"/>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4B3DF7-D628-4F80-B82B-38ABDAB860CD}" type="datetimeFigureOut">
              <a:rPr lang="en-MY" smtClean="0"/>
              <a:t>23/2/2019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959588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4"/>
          <p:cNvSpPr>
            <a:spLocks noGrp="1"/>
          </p:cNvSpPr>
          <p:nvPr>
            <p:ph type="dt" sz="half" idx="10"/>
          </p:nvPr>
        </p:nvSpPr>
        <p:spPr/>
        <p:txBody>
          <a:bodyPr/>
          <a:lstStyle/>
          <a:p>
            <a:fld id="{B04B3DF7-D628-4F80-B82B-38ABDAB860CD}" type="datetimeFigureOut">
              <a:rPr lang="en-MY" smtClean="0"/>
              <a:t>23/2/2019</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923192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MY"/>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6"/>
          <p:cNvSpPr>
            <a:spLocks noGrp="1"/>
          </p:cNvSpPr>
          <p:nvPr>
            <p:ph type="dt" sz="half" idx="10"/>
          </p:nvPr>
        </p:nvSpPr>
        <p:spPr/>
        <p:txBody>
          <a:bodyPr/>
          <a:lstStyle/>
          <a:p>
            <a:fld id="{B04B3DF7-D628-4F80-B82B-38ABDAB860CD}" type="datetimeFigureOut">
              <a:rPr lang="en-MY" smtClean="0"/>
              <a:t>23/2/2019</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4200336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Date Placeholder 2"/>
          <p:cNvSpPr>
            <a:spLocks noGrp="1"/>
          </p:cNvSpPr>
          <p:nvPr>
            <p:ph type="dt" sz="half" idx="10"/>
          </p:nvPr>
        </p:nvSpPr>
        <p:spPr/>
        <p:txBody>
          <a:bodyPr/>
          <a:lstStyle/>
          <a:p>
            <a:fld id="{B04B3DF7-D628-4F80-B82B-38ABDAB860CD}" type="datetimeFigureOut">
              <a:rPr lang="en-MY" smtClean="0"/>
              <a:t>23/2/2019</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191136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4B3DF7-D628-4F80-B82B-38ABDAB860CD}" type="datetimeFigureOut">
              <a:rPr lang="en-MY" smtClean="0"/>
              <a:t>23/2/2019</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4271417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MY"/>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4B3DF7-D628-4F80-B82B-38ABDAB860CD}" type="datetimeFigureOut">
              <a:rPr lang="en-MY" smtClean="0"/>
              <a:t>23/2/2019</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217365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MY"/>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4B3DF7-D628-4F80-B82B-38ABDAB860CD}" type="datetimeFigureOut">
              <a:rPr lang="en-MY" smtClean="0"/>
              <a:t>23/2/2019</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4055428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MY"/>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4B3DF7-D628-4F80-B82B-38ABDAB860CD}" type="datetimeFigureOut">
              <a:rPr lang="en-MY" smtClean="0"/>
              <a:t>23/2/2019</a:t>
            </a:fld>
            <a:endParaRPr lang="en-MY"/>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MY"/>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DF1226-E310-4EA3-AFC3-3CB0B63A2CD8}" type="slidenum">
              <a:rPr lang="en-MY" smtClean="0"/>
              <a:t>‹#›</a:t>
            </a:fld>
            <a:endParaRPr lang="en-MY"/>
          </a:p>
        </p:txBody>
      </p:sp>
    </p:spTree>
    <p:extLst>
      <p:ext uri="{BB962C8B-B14F-4D97-AF65-F5344CB8AC3E}">
        <p14:creationId xmlns:p14="http://schemas.microsoft.com/office/powerpoint/2010/main" val="19277079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7720" y="1703831"/>
            <a:ext cx="10515600" cy="3540443"/>
          </a:xfrm>
        </p:spPr>
        <p:txBody>
          <a:bodyPr>
            <a:noAutofit/>
          </a:bodyPr>
          <a:lstStyle/>
          <a:p>
            <a:pPr marL="0" indent="0">
              <a:buNone/>
            </a:pPr>
            <a:r>
              <a:rPr lang="en-US" sz="4000" dirty="0"/>
              <a:t>Dear friend,</a:t>
            </a:r>
            <a:endParaRPr lang="en-MY" sz="4000" dirty="0"/>
          </a:p>
          <a:p>
            <a:pPr marL="0" indent="0">
              <a:buNone/>
            </a:pPr>
            <a:endParaRPr lang="en-MY" sz="4000" dirty="0"/>
          </a:p>
          <a:p>
            <a:pPr marL="0" indent="0">
              <a:buNone/>
            </a:pPr>
            <a:r>
              <a:rPr lang="en-US" sz="4000" dirty="0"/>
              <a:t>If you are suffering from aches, pain, and creaky joints every time you walked up the stairs, or bend down to tie your shoes… then you’ve come to the right place. </a:t>
            </a:r>
            <a:endParaRPr lang="en-MY" sz="4000" dirty="0"/>
          </a:p>
          <a:p>
            <a:pPr marL="0" indent="0" algn="ctr">
              <a:buNone/>
            </a:pPr>
            <a:endParaRPr lang="en-MY" sz="4000" dirty="0"/>
          </a:p>
        </p:txBody>
      </p:sp>
    </p:spTree>
    <p:extLst>
      <p:ext uri="{BB962C8B-B14F-4D97-AF65-F5344CB8AC3E}">
        <p14:creationId xmlns:p14="http://schemas.microsoft.com/office/powerpoint/2010/main" val="2418802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853" y="1972557"/>
            <a:ext cx="10515600" cy="2743966"/>
          </a:xfrm>
        </p:spPr>
        <p:txBody>
          <a:bodyPr>
            <a:noAutofit/>
          </a:bodyPr>
          <a:lstStyle/>
          <a:p>
            <a:pPr marL="0" indent="0" algn="ctr">
              <a:buNone/>
            </a:pPr>
            <a:r>
              <a:rPr lang="it-IT" sz="4800" dirty="0">
                <a:solidFill>
                  <a:schemeClr val="bg1"/>
                </a:solidFill>
              </a:rPr>
              <a:t>Introducing...</a:t>
            </a:r>
            <a:endParaRPr lang="en-MY" sz="4800" dirty="0">
              <a:solidFill>
                <a:schemeClr val="bg1"/>
              </a:solidFill>
            </a:endParaRPr>
          </a:p>
          <a:p>
            <a:pPr marL="0" indent="0" algn="ctr">
              <a:buNone/>
            </a:pPr>
            <a:r>
              <a:rPr lang="en-US" sz="4800" dirty="0">
                <a:solidFill>
                  <a:schemeClr val="bg1"/>
                </a:solidFill>
              </a:rPr>
              <a:t> </a:t>
            </a:r>
            <a:endParaRPr lang="en-MY" sz="4800" dirty="0">
              <a:solidFill>
                <a:schemeClr val="bg1"/>
              </a:solidFill>
            </a:endParaRPr>
          </a:p>
          <a:p>
            <a:pPr marL="0" indent="0" algn="ctr">
              <a:buNone/>
            </a:pPr>
            <a:r>
              <a:rPr lang="en-US" sz="4800" dirty="0">
                <a:solidFill>
                  <a:srgbClr val="FFC000"/>
                </a:solidFill>
              </a:rPr>
              <a:t>Joint Health 101 - The Right Way To Keep Your Joints Healthy</a:t>
            </a:r>
            <a:endParaRPr lang="en-MY" sz="4800" dirty="0">
              <a:solidFill>
                <a:srgbClr val="FFC000"/>
              </a:solidFill>
            </a:endParaRPr>
          </a:p>
        </p:txBody>
      </p:sp>
    </p:spTree>
    <p:extLst>
      <p:ext uri="{BB962C8B-B14F-4D97-AF65-F5344CB8AC3E}">
        <p14:creationId xmlns:p14="http://schemas.microsoft.com/office/powerpoint/2010/main" val="42256851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3115" y="2414613"/>
            <a:ext cx="10723808" cy="2174086"/>
          </a:xfrm>
        </p:spPr>
        <p:txBody>
          <a:bodyPr>
            <a:noAutofit/>
          </a:bodyPr>
          <a:lstStyle/>
          <a:p>
            <a:pPr marL="0" indent="0" algn="ctr">
              <a:buNone/>
            </a:pPr>
            <a:r>
              <a:rPr lang="en-US" sz="4400" dirty="0">
                <a:solidFill>
                  <a:schemeClr val="bg1"/>
                </a:solidFill>
              </a:rPr>
              <a:t>‘</a:t>
            </a:r>
            <a:r>
              <a:rPr lang="en-US" sz="4400" b="1" dirty="0">
                <a:solidFill>
                  <a:srgbClr val="FFC000"/>
                </a:solidFill>
              </a:rPr>
              <a:t>Joint Health 101</a:t>
            </a:r>
            <a:r>
              <a:rPr lang="en-US" sz="4400" dirty="0">
                <a:solidFill>
                  <a:schemeClr val="bg1"/>
                </a:solidFill>
              </a:rPr>
              <a:t>’ is the ultimate guide for understanding the most common health dilemma that affected millions of people — joint problems. </a:t>
            </a:r>
            <a:endParaRPr lang="en-MY" sz="4400" dirty="0">
              <a:solidFill>
                <a:schemeClr val="bg1"/>
              </a:solidFill>
            </a:endParaRPr>
          </a:p>
        </p:txBody>
      </p:sp>
    </p:spTree>
    <p:extLst>
      <p:ext uri="{BB962C8B-B14F-4D97-AF65-F5344CB8AC3E}">
        <p14:creationId xmlns:p14="http://schemas.microsoft.com/office/powerpoint/2010/main" val="18415966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36250" y="2021744"/>
            <a:ext cx="9899837" cy="3236057"/>
          </a:xfrm>
        </p:spPr>
        <p:txBody>
          <a:bodyPr>
            <a:noAutofit/>
          </a:bodyPr>
          <a:lstStyle/>
          <a:p>
            <a:pPr marL="0" indent="0" algn="ctr">
              <a:buNone/>
            </a:pPr>
            <a:r>
              <a:rPr lang="en-US" sz="4400" dirty="0">
                <a:solidFill>
                  <a:schemeClr val="bg1"/>
                </a:solidFill>
              </a:rPr>
              <a:t>What you are about to discover in this guide is everything you need to know about joint health. Plus, scientifically proven methods for relieving and reducing the effect of joint pain. </a:t>
            </a:r>
            <a:endParaRPr lang="en-MY" sz="4400" dirty="0">
              <a:solidFill>
                <a:schemeClr val="bg1"/>
              </a:solidFill>
            </a:endParaRPr>
          </a:p>
        </p:txBody>
      </p:sp>
    </p:spTree>
    <p:extLst>
      <p:ext uri="{BB962C8B-B14F-4D97-AF65-F5344CB8AC3E}">
        <p14:creationId xmlns:p14="http://schemas.microsoft.com/office/powerpoint/2010/main" val="9273647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36250" y="2152372"/>
            <a:ext cx="9899837" cy="3236057"/>
          </a:xfrm>
        </p:spPr>
        <p:txBody>
          <a:bodyPr>
            <a:noAutofit/>
          </a:bodyPr>
          <a:lstStyle/>
          <a:p>
            <a:pPr marL="0" indent="0" algn="ctr">
              <a:buNone/>
            </a:pPr>
            <a:r>
              <a:rPr lang="en-US" sz="4400" dirty="0">
                <a:solidFill>
                  <a:schemeClr val="bg1"/>
                </a:solidFill>
              </a:rPr>
              <a:t>If you are suffering from aches, pains, and creaky joints, or you just want to take effective measures to avoid this problem... then this guide is definitely for you.</a:t>
            </a:r>
            <a:endParaRPr lang="en-MY" sz="4400" dirty="0">
              <a:solidFill>
                <a:schemeClr val="bg1"/>
              </a:solidFill>
            </a:endParaRPr>
          </a:p>
        </p:txBody>
      </p:sp>
    </p:spTree>
    <p:extLst>
      <p:ext uri="{BB962C8B-B14F-4D97-AF65-F5344CB8AC3E}">
        <p14:creationId xmlns:p14="http://schemas.microsoft.com/office/powerpoint/2010/main" val="37344119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26782"/>
            <a:ext cx="10515600" cy="1325563"/>
          </a:xfrm>
        </p:spPr>
        <p:txBody>
          <a:bodyPr>
            <a:normAutofit fontScale="90000"/>
          </a:bodyPr>
          <a:lstStyle/>
          <a:p>
            <a:pPr algn="ctr"/>
            <a:r>
              <a:rPr lang="en-MY" b="1" dirty="0" smtClean="0">
                <a:latin typeface="+mn-lt"/>
              </a:rPr>
              <a:t>Here Are The Things You Will Discover In The Joint Health 101:</a:t>
            </a:r>
            <a:r>
              <a:rPr lang="en-MY" b="1" dirty="0">
                <a:latin typeface="+mn-lt"/>
              </a:rPr>
              <a:t/>
            </a:r>
            <a:br>
              <a:rPr lang="en-MY" b="1" dirty="0">
                <a:latin typeface="+mn-lt"/>
              </a:rPr>
            </a:br>
            <a:endParaRPr lang="en-MY" b="1" dirty="0">
              <a:latin typeface="+mn-lt"/>
            </a:endParaRPr>
          </a:p>
        </p:txBody>
      </p:sp>
      <p:sp>
        <p:nvSpPr>
          <p:cNvPr id="3" name="Content Placeholder 2"/>
          <p:cNvSpPr>
            <a:spLocks noGrp="1"/>
          </p:cNvSpPr>
          <p:nvPr>
            <p:ph idx="1"/>
          </p:nvPr>
        </p:nvSpPr>
        <p:spPr>
          <a:xfrm>
            <a:off x="838200" y="2763883"/>
            <a:ext cx="10515600" cy="2857500"/>
          </a:xfrm>
        </p:spPr>
        <p:txBody>
          <a:bodyPr>
            <a:noAutofit/>
          </a:bodyPr>
          <a:lstStyle/>
          <a:p>
            <a:pPr lvl="0" fontAlgn="base"/>
            <a:r>
              <a:rPr lang="en-US" sz="3200" dirty="0"/>
              <a:t>3 things you don’t want to happen when you don’t take care of your joints</a:t>
            </a:r>
            <a:endParaRPr lang="en-MY" sz="3200" dirty="0"/>
          </a:p>
          <a:p>
            <a:endParaRPr lang="en-MY" sz="3200" dirty="0"/>
          </a:p>
          <a:p>
            <a:pPr lvl="0" fontAlgn="base"/>
            <a:r>
              <a:rPr lang="en-US" sz="3200" dirty="0"/>
              <a:t>How to know if your joints are </a:t>
            </a:r>
            <a:r>
              <a:rPr lang="en-US" sz="3200" dirty="0" smtClean="0"/>
              <a:t>damaged</a:t>
            </a:r>
          </a:p>
          <a:p>
            <a:pPr marL="0" lvl="0" indent="0" fontAlgn="base">
              <a:buNone/>
            </a:pPr>
            <a:endParaRPr lang="en-MY" sz="3200" dirty="0"/>
          </a:p>
          <a:p>
            <a:pPr lvl="0" fontAlgn="base"/>
            <a:r>
              <a:rPr lang="en-US" sz="3200" dirty="0"/>
              <a:t>Symptoms of the 5 common joint problems you must know</a:t>
            </a:r>
            <a:endParaRPr lang="en-MY" sz="3200" dirty="0"/>
          </a:p>
          <a:p>
            <a:pPr lvl="0"/>
            <a:endParaRPr lang="en-MY" sz="3000" dirty="0"/>
          </a:p>
        </p:txBody>
      </p:sp>
    </p:spTree>
    <p:extLst>
      <p:ext uri="{BB962C8B-B14F-4D97-AF65-F5344CB8AC3E}">
        <p14:creationId xmlns:p14="http://schemas.microsoft.com/office/powerpoint/2010/main" val="42744154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3108" y="1032057"/>
            <a:ext cx="10515600" cy="5825943"/>
          </a:xfrm>
        </p:spPr>
        <p:txBody>
          <a:bodyPr>
            <a:normAutofit/>
          </a:bodyPr>
          <a:lstStyle/>
          <a:p>
            <a:pPr lvl="0" fontAlgn="base"/>
            <a:r>
              <a:rPr lang="en-US" dirty="0"/>
              <a:t>If you find it hard to climb the stairs or to bend </a:t>
            </a:r>
            <a:r>
              <a:rPr lang="en-US" dirty="0" smtClean="0"/>
              <a:t>down</a:t>
            </a:r>
          </a:p>
          <a:p>
            <a:pPr marL="0" indent="0">
              <a:buNone/>
            </a:pPr>
            <a:endParaRPr lang="en-MY" dirty="0"/>
          </a:p>
          <a:p>
            <a:pPr lvl="0" fontAlgn="base"/>
            <a:r>
              <a:rPr lang="en-US" dirty="0"/>
              <a:t>The ONE thing you can do to prevent joint damage &amp; improve joint strengths</a:t>
            </a:r>
            <a:endParaRPr lang="en-MY" dirty="0"/>
          </a:p>
          <a:p>
            <a:pPr marL="0" indent="0">
              <a:buNone/>
            </a:pPr>
            <a:endParaRPr lang="en-MY" dirty="0"/>
          </a:p>
          <a:p>
            <a:pPr lvl="0" fontAlgn="base"/>
            <a:r>
              <a:rPr lang="en-US" dirty="0"/>
              <a:t>4 specific joint exercises you can do to strengthen your joints</a:t>
            </a:r>
            <a:endParaRPr lang="en-MY" dirty="0"/>
          </a:p>
          <a:p>
            <a:pPr marL="0" indent="0">
              <a:buNone/>
            </a:pPr>
            <a:endParaRPr lang="en-MY" dirty="0"/>
          </a:p>
          <a:p>
            <a:pPr lvl="0" fontAlgn="base"/>
            <a:r>
              <a:rPr lang="en-US" dirty="0"/>
              <a:t>3 key things to keep in mind when performing joint exercises</a:t>
            </a:r>
            <a:endParaRPr lang="en-MY" dirty="0"/>
          </a:p>
          <a:p>
            <a:endParaRPr lang="en-MY" dirty="0"/>
          </a:p>
          <a:p>
            <a:pPr lvl="0" fontAlgn="base"/>
            <a:r>
              <a:rPr lang="en-US" dirty="0"/>
              <a:t>The TWO most important nutrients for joint </a:t>
            </a:r>
            <a:r>
              <a:rPr lang="en-US" dirty="0" smtClean="0"/>
              <a:t>health</a:t>
            </a:r>
            <a:endParaRPr lang="en-MY" dirty="0"/>
          </a:p>
        </p:txBody>
      </p:sp>
    </p:spTree>
    <p:extLst>
      <p:ext uri="{BB962C8B-B14F-4D97-AF65-F5344CB8AC3E}">
        <p14:creationId xmlns:p14="http://schemas.microsoft.com/office/powerpoint/2010/main" val="14397299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1392" y="911650"/>
            <a:ext cx="10515600" cy="4351338"/>
          </a:xfrm>
        </p:spPr>
        <p:txBody>
          <a:bodyPr>
            <a:noAutofit/>
          </a:bodyPr>
          <a:lstStyle/>
          <a:p>
            <a:pPr lvl="0" fontAlgn="base"/>
            <a:r>
              <a:rPr lang="en-US" dirty="0"/>
              <a:t>One of the best </a:t>
            </a:r>
            <a:r>
              <a:rPr lang="en-US" dirty="0" smtClean="0"/>
              <a:t>foods </a:t>
            </a:r>
            <a:r>
              <a:rPr lang="en-US" dirty="0"/>
              <a:t>to eat when you have inflammation</a:t>
            </a:r>
            <a:endParaRPr lang="en-MY" dirty="0"/>
          </a:p>
          <a:p>
            <a:pPr marL="0" indent="0">
              <a:buNone/>
            </a:pPr>
            <a:endParaRPr lang="en-MY" dirty="0"/>
          </a:p>
          <a:p>
            <a:pPr lvl="0" fontAlgn="base"/>
            <a:r>
              <a:rPr lang="en-US" dirty="0"/>
              <a:t>6 types of food (and drinks) to avoid when you have joint problems</a:t>
            </a:r>
            <a:endParaRPr lang="en-MY" dirty="0"/>
          </a:p>
          <a:p>
            <a:pPr marL="0" indent="0">
              <a:buNone/>
            </a:pPr>
            <a:endParaRPr lang="en-MY" dirty="0"/>
          </a:p>
          <a:p>
            <a:pPr lvl="0" fontAlgn="base"/>
            <a:r>
              <a:rPr lang="en-US" dirty="0"/>
              <a:t>How your body weight affects your joints (and what to do about it.)</a:t>
            </a:r>
            <a:endParaRPr lang="en-MY" dirty="0"/>
          </a:p>
          <a:p>
            <a:pPr marL="0" indent="0">
              <a:buNone/>
            </a:pPr>
            <a:endParaRPr lang="en-MY" dirty="0"/>
          </a:p>
          <a:p>
            <a:pPr lvl="0" fontAlgn="base"/>
            <a:r>
              <a:rPr lang="en-US" dirty="0"/>
              <a:t>How to do a simple </a:t>
            </a:r>
            <a:r>
              <a:rPr lang="en-US" i="1" dirty="0"/>
              <a:t>‘standing’ </a:t>
            </a:r>
            <a:r>
              <a:rPr lang="en-US" dirty="0"/>
              <a:t>posture exercise that will reduce the stress on your knees, legs, and back</a:t>
            </a:r>
            <a:endParaRPr lang="en-MY" dirty="0"/>
          </a:p>
          <a:p>
            <a:pPr marL="0" indent="0">
              <a:buNone/>
            </a:pPr>
            <a:endParaRPr lang="en-MY" dirty="0"/>
          </a:p>
          <a:p>
            <a:pPr lvl="0" fontAlgn="base"/>
            <a:r>
              <a:rPr lang="en-US" dirty="0"/>
              <a:t>9 simple home remedies to relieve joint </a:t>
            </a:r>
            <a:r>
              <a:rPr lang="en-US" dirty="0" smtClean="0"/>
              <a:t>aches</a:t>
            </a:r>
            <a:endParaRPr lang="en-MY" dirty="0"/>
          </a:p>
        </p:txBody>
      </p:sp>
    </p:spTree>
    <p:extLst>
      <p:ext uri="{BB962C8B-B14F-4D97-AF65-F5344CB8AC3E}">
        <p14:creationId xmlns:p14="http://schemas.microsoft.com/office/powerpoint/2010/main" val="24239541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7112" y="1429810"/>
            <a:ext cx="10515600" cy="4351338"/>
          </a:xfrm>
        </p:spPr>
        <p:txBody>
          <a:bodyPr>
            <a:noAutofit/>
          </a:bodyPr>
          <a:lstStyle/>
          <a:p>
            <a:pPr lvl="0" fontAlgn="base"/>
            <a:r>
              <a:rPr lang="en-US" dirty="0"/>
              <a:t>7 must-have supplements backed by scientific research for optimum joint health</a:t>
            </a:r>
            <a:endParaRPr lang="en-MY" dirty="0"/>
          </a:p>
          <a:p>
            <a:pPr marL="0" indent="0">
              <a:buNone/>
            </a:pPr>
            <a:endParaRPr lang="en-MY" dirty="0"/>
          </a:p>
          <a:p>
            <a:pPr lvl="0" fontAlgn="base"/>
            <a:r>
              <a:rPr lang="en-US" dirty="0"/>
              <a:t>One common </a:t>
            </a:r>
            <a:r>
              <a:rPr lang="en-US" dirty="0" smtClean="0"/>
              <a:t>mistake most </a:t>
            </a:r>
            <a:r>
              <a:rPr lang="en-US" dirty="0"/>
              <a:t>people ignored that </a:t>
            </a:r>
            <a:r>
              <a:rPr lang="en-US" i="1" dirty="0"/>
              <a:t>‘secretly’ </a:t>
            </a:r>
            <a:r>
              <a:rPr lang="en-US" dirty="0"/>
              <a:t>degrades their joint health without them knowing!</a:t>
            </a:r>
            <a:endParaRPr lang="en-MY" dirty="0"/>
          </a:p>
          <a:p>
            <a:pPr marL="0" indent="0">
              <a:buNone/>
            </a:pPr>
            <a:endParaRPr lang="en-MY" dirty="0"/>
          </a:p>
          <a:p>
            <a:pPr lvl="0" fontAlgn="base"/>
            <a:r>
              <a:rPr lang="en-US" dirty="0"/>
              <a:t>4 treatments to relieve excruciating joint aches!</a:t>
            </a:r>
            <a:endParaRPr lang="en-MY" dirty="0"/>
          </a:p>
          <a:p>
            <a:pPr marL="0" indent="0">
              <a:buNone/>
            </a:pPr>
            <a:endParaRPr lang="en-MY" dirty="0"/>
          </a:p>
          <a:p>
            <a:r>
              <a:rPr lang="en-US" dirty="0"/>
              <a:t>... And so much more waiting to be uncovered inside!</a:t>
            </a:r>
            <a:endParaRPr lang="en-MY" dirty="0"/>
          </a:p>
        </p:txBody>
      </p:sp>
    </p:spTree>
    <p:extLst>
      <p:ext uri="{BB962C8B-B14F-4D97-AF65-F5344CB8AC3E}">
        <p14:creationId xmlns:p14="http://schemas.microsoft.com/office/powerpoint/2010/main" val="12125518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29817"/>
            <a:ext cx="10515600" cy="1325563"/>
          </a:xfrm>
        </p:spPr>
        <p:txBody>
          <a:bodyPr>
            <a:noAutofit/>
          </a:bodyPr>
          <a:lstStyle/>
          <a:p>
            <a:pPr algn="ctr"/>
            <a:r>
              <a:rPr lang="en-MY" b="1" dirty="0">
                <a:latin typeface="+mn-lt"/>
              </a:rPr>
              <a:t>This </a:t>
            </a:r>
            <a:r>
              <a:rPr lang="en-MY" b="1" dirty="0" smtClean="0">
                <a:latin typeface="+mn-lt"/>
              </a:rPr>
              <a:t>Is </a:t>
            </a:r>
            <a:r>
              <a:rPr lang="en-MY" b="1" dirty="0">
                <a:latin typeface="+mn-lt"/>
              </a:rPr>
              <a:t>T</a:t>
            </a:r>
            <a:r>
              <a:rPr lang="en-MY" b="1" dirty="0" smtClean="0">
                <a:latin typeface="+mn-lt"/>
              </a:rPr>
              <a:t>he </a:t>
            </a:r>
            <a:r>
              <a:rPr lang="en-MY" b="1" dirty="0">
                <a:latin typeface="+mn-lt"/>
              </a:rPr>
              <a:t>G</a:t>
            </a:r>
            <a:r>
              <a:rPr lang="en-MY" b="1" dirty="0" smtClean="0">
                <a:latin typeface="+mn-lt"/>
              </a:rPr>
              <a:t>olden </a:t>
            </a:r>
            <a:r>
              <a:rPr lang="en-MY" b="1" dirty="0">
                <a:latin typeface="+mn-lt"/>
              </a:rPr>
              <a:t>K</a:t>
            </a:r>
            <a:r>
              <a:rPr lang="en-MY" b="1" dirty="0" smtClean="0">
                <a:latin typeface="+mn-lt"/>
              </a:rPr>
              <a:t>ey </a:t>
            </a:r>
            <a:r>
              <a:rPr lang="en-MY" b="1" dirty="0">
                <a:latin typeface="+mn-lt"/>
              </a:rPr>
              <a:t>F</a:t>
            </a:r>
            <a:r>
              <a:rPr lang="en-MY" b="1" dirty="0" smtClean="0">
                <a:latin typeface="+mn-lt"/>
              </a:rPr>
              <a:t>or </a:t>
            </a:r>
            <a:r>
              <a:rPr lang="en-MY" b="1" dirty="0">
                <a:latin typeface="+mn-lt"/>
              </a:rPr>
              <a:t>T</a:t>
            </a:r>
            <a:r>
              <a:rPr lang="en-MY" b="1" dirty="0" smtClean="0">
                <a:latin typeface="+mn-lt"/>
              </a:rPr>
              <a:t>hose Who          Want To</a:t>
            </a:r>
            <a:r>
              <a:rPr lang="en-MY" b="1" dirty="0">
                <a:latin typeface="+mn-lt"/>
              </a:rPr>
              <a:t>:</a:t>
            </a:r>
            <a:br>
              <a:rPr lang="en-MY" b="1" dirty="0">
                <a:latin typeface="+mn-lt"/>
              </a:rPr>
            </a:br>
            <a:endParaRPr lang="en-MY" b="1" dirty="0">
              <a:latin typeface="+mn-lt"/>
            </a:endParaRPr>
          </a:p>
        </p:txBody>
      </p:sp>
      <p:sp>
        <p:nvSpPr>
          <p:cNvPr id="3" name="Content Placeholder 2"/>
          <p:cNvSpPr>
            <a:spLocks noGrp="1"/>
          </p:cNvSpPr>
          <p:nvPr>
            <p:ph idx="1"/>
          </p:nvPr>
        </p:nvSpPr>
        <p:spPr>
          <a:xfrm>
            <a:off x="838200" y="3052733"/>
            <a:ext cx="10515600" cy="3988934"/>
          </a:xfrm>
        </p:spPr>
        <p:txBody>
          <a:bodyPr>
            <a:normAutofit/>
          </a:bodyPr>
          <a:lstStyle/>
          <a:p>
            <a:pPr lvl="0" fontAlgn="base"/>
            <a:r>
              <a:rPr lang="en-US" sz="3200" dirty="0"/>
              <a:t>Reduce the pain associated with joints</a:t>
            </a:r>
            <a:endParaRPr lang="en-MY" sz="3200" dirty="0"/>
          </a:p>
          <a:p>
            <a:pPr marL="0" indent="0">
              <a:buNone/>
            </a:pPr>
            <a:endParaRPr lang="en-MY" sz="3200" dirty="0"/>
          </a:p>
          <a:p>
            <a:pPr lvl="0" fontAlgn="base"/>
            <a:r>
              <a:rPr lang="en-US" sz="3200" dirty="0"/>
              <a:t>Reverse arthritis and other common joint problems</a:t>
            </a:r>
            <a:endParaRPr lang="en-MY" sz="3200" dirty="0"/>
          </a:p>
          <a:p>
            <a:pPr marL="0" indent="0">
              <a:buNone/>
            </a:pPr>
            <a:endParaRPr lang="en-MY" sz="3200" dirty="0"/>
          </a:p>
          <a:p>
            <a:pPr lvl="0" fontAlgn="base"/>
            <a:r>
              <a:rPr lang="en-US" sz="3200" dirty="0"/>
              <a:t>Avoid taking over-the-counter medications by opting for simple home remedies</a:t>
            </a:r>
            <a:endParaRPr lang="en-MY" sz="3200" dirty="0"/>
          </a:p>
          <a:p>
            <a:pPr marL="0" indent="0">
              <a:buNone/>
            </a:pPr>
            <a:endParaRPr lang="en-MY" sz="3200" dirty="0"/>
          </a:p>
          <a:p>
            <a:pPr lvl="0"/>
            <a:endParaRPr lang="en-MY" sz="3200" dirty="0"/>
          </a:p>
        </p:txBody>
      </p:sp>
    </p:spTree>
    <p:extLst>
      <p:ext uri="{BB962C8B-B14F-4D97-AF65-F5344CB8AC3E}">
        <p14:creationId xmlns:p14="http://schemas.microsoft.com/office/powerpoint/2010/main" val="23055612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5162" y="1514883"/>
            <a:ext cx="10515600" cy="5327877"/>
          </a:xfrm>
        </p:spPr>
        <p:txBody>
          <a:bodyPr>
            <a:noAutofit/>
          </a:bodyPr>
          <a:lstStyle/>
          <a:p>
            <a:pPr marL="0" indent="0">
              <a:buNone/>
            </a:pPr>
            <a:endParaRPr lang="en-MY" sz="3600" dirty="0"/>
          </a:p>
          <a:p>
            <a:pPr lvl="0" fontAlgn="base"/>
            <a:r>
              <a:rPr lang="en-US" sz="3600" dirty="0"/>
              <a:t>Move freely without experiencing any sorts of pain</a:t>
            </a:r>
            <a:endParaRPr lang="en-MY" sz="3600" dirty="0"/>
          </a:p>
          <a:p>
            <a:endParaRPr lang="en-MY" sz="3600" dirty="0"/>
          </a:p>
          <a:p>
            <a:pPr lvl="0" fontAlgn="base"/>
            <a:r>
              <a:rPr lang="en-US" sz="3600" dirty="0"/>
              <a:t>Restore their youthful mobility &amp; flexibility</a:t>
            </a:r>
            <a:endParaRPr lang="en-MY" sz="3600" dirty="0"/>
          </a:p>
          <a:p>
            <a:pPr marL="0" indent="0">
              <a:buNone/>
            </a:pPr>
            <a:endParaRPr lang="en-MY" sz="3600" dirty="0"/>
          </a:p>
          <a:p>
            <a:pPr lvl="0" fontAlgn="base"/>
            <a:r>
              <a:rPr lang="en-US" sz="3600" dirty="0"/>
              <a:t>Lead a healthier &amp; happier life</a:t>
            </a:r>
            <a:endParaRPr lang="en-MY" sz="3600" dirty="0"/>
          </a:p>
        </p:txBody>
      </p:sp>
    </p:spTree>
    <p:extLst>
      <p:ext uri="{BB962C8B-B14F-4D97-AF65-F5344CB8AC3E}">
        <p14:creationId xmlns:p14="http://schemas.microsoft.com/office/powerpoint/2010/main" val="11479768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6053" y="2279904"/>
            <a:ext cx="10515600" cy="2908012"/>
          </a:xfrm>
        </p:spPr>
        <p:txBody>
          <a:bodyPr>
            <a:normAutofit/>
          </a:bodyPr>
          <a:lstStyle/>
          <a:p>
            <a:pPr marL="0" indent="0" algn="ctr">
              <a:buNone/>
            </a:pPr>
            <a:r>
              <a:rPr lang="en-US" sz="4400" dirty="0"/>
              <a:t>Because what you are about to discover are the proven home remedies and simple exercises that are scientifically proven to relieve joint aches. </a:t>
            </a:r>
            <a:endParaRPr lang="en-MY" sz="4400" dirty="0"/>
          </a:p>
        </p:txBody>
      </p:sp>
    </p:spTree>
    <p:extLst>
      <p:ext uri="{BB962C8B-B14F-4D97-AF65-F5344CB8AC3E}">
        <p14:creationId xmlns:p14="http://schemas.microsoft.com/office/powerpoint/2010/main" val="33634146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966205"/>
            <a:ext cx="10515600" cy="3271717"/>
          </a:xfrm>
        </p:spPr>
        <p:txBody>
          <a:bodyPr>
            <a:normAutofit/>
          </a:bodyPr>
          <a:lstStyle/>
          <a:p>
            <a:pPr marL="0" indent="0" algn="ctr">
              <a:buNone/>
            </a:pPr>
            <a:r>
              <a:rPr lang="en-MY" sz="5700" dirty="0" smtClean="0">
                <a:solidFill>
                  <a:schemeClr val="bg1"/>
                </a:solidFill>
              </a:rPr>
              <a:t>So Here’s </a:t>
            </a:r>
            <a:r>
              <a:rPr lang="en-MY" sz="5700" dirty="0">
                <a:solidFill>
                  <a:schemeClr val="bg1"/>
                </a:solidFill>
              </a:rPr>
              <a:t>T</a:t>
            </a:r>
            <a:r>
              <a:rPr lang="en-MY" sz="5700" dirty="0" smtClean="0">
                <a:solidFill>
                  <a:schemeClr val="bg1"/>
                </a:solidFill>
              </a:rPr>
              <a:t>he </a:t>
            </a:r>
            <a:r>
              <a:rPr lang="en-MY" sz="5700" dirty="0">
                <a:solidFill>
                  <a:schemeClr val="bg1"/>
                </a:solidFill>
              </a:rPr>
              <a:t>G</a:t>
            </a:r>
            <a:r>
              <a:rPr lang="en-MY" sz="5700" dirty="0" smtClean="0">
                <a:solidFill>
                  <a:schemeClr val="bg1"/>
                </a:solidFill>
              </a:rPr>
              <a:t>ood </a:t>
            </a:r>
            <a:r>
              <a:rPr lang="en-MY" sz="5700" dirty="0">
                <a:solidFill>
                  <a:schemeClr val="bg1"/>
                </a:solidFill>
              </a:rPr>
              <a:t>N</a:t>
            </a:r>
            <a:r>
              <a:rPr lang="en-MY" sz="5700" dirty="0" smtClean="0">
                <a:solidFill>
                  <a:schemeClr val="bg1"/>
                </a:solidFill>
              </a:rPr>
              <a:t>ews</a:t>
            </a:r>
            <a:r>
              <a:rPr lang="en-MY" sz="5700" dirty="0">
                <a:solidFill>
                  <a:schemeClr val="bg1"/>
                </a:solidFill>
              </a:rPr>
              <a:t>…</a:t>
            </a:r>
          </a:p>
          <a:p>
            <a:pPr marL="0" indent="0" algn="ctr">
              <a:buNone/>
            </a:pPr>
            <a:endParaRPr lang="en-MY" sz="5700" b="1" dirty="0">
              <a:solidFill>
                <a:schemeClr val="bg1"/>
              </a:solidFill>
            </a:endParaRPr>
          </a:p>
        </p:txBody>
      </p:sp>
    </p:spTree>
    <p:extLst>
      <p:ext uri="{BB962C8B-B14F-4D97-AF65-F5344CB8AC3E}">
        <p14:creationId xmlns:p14="http://schemas.microsoft.com/office/powerpoint/2010/main" val="879644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51989" y="2901406"/>
            <a:ext cx="10515600" cy="2610802"/>
          </a:xfrm>
        </p:spPr>
        <p:txBody>
          <a:bodyPr>
            <a:normAutofit/>
          </a:bodyPr>
          <a:lstStyle/>
          <a:p>
            <a:pPr marL="0" indent="0" algn="ctr">
              <a:buNone/>
            </a:pPr>
            <a:r>
              <a:rPr lang="en-MY" sz="4800" dirty="0">
                <a:solidFill>
                  <a:schemeClr val="bg1"/>
                </a:solidFill>
              </a:rPr>
              <a:t>You </a:t>
            </a:r>
            <a:r>
              <a:rPr lang="en-MY" sz="4800" dirty="0" smtClean="0">
                <a:solidFill>
                  <a:schemeClr val="bg1"/>
                </a:solidFill>
              </a:rPr>
              <a:t>get</a:t>
            </a:r>
            <a:r>
              <a:rPr lang="en-MY" sz="4800" dirty="0" smtClean="0">
                <a:solidFill>
                  <a:srgbClr val="FFC000"/>
                </a:solidFill>
              </a:rPr>
              <a:t> </a:t>
            </a:r>
            <a:r>
              <a:rPr lang="en-MY" sz="4800" b="1" i="1" dirty="0" smtClean="0">
                <a:solidFill>
                  <a:srgbClr val="FFC000"/>
                </a:solidFill>
              </a:rPr>
              <a:t>Joint Health 101 </a:t>
            </a:r>
            <a:r>
              <a:rPr lang="en-MY" sz="4800" dirty="0" smtClean="0">
                <a:solidFill>
                  <a:schemeClr val="bg1"/>
                </a:solidFill>
              </a:rPr>
              <a:t>at </a:t>
            </a:r>
            <a:r>
              <a:rPr lang="en-MY" sz="4800" dirty="0">
                <a:solidFill>
                  <a:schemeClr val="bg1"/>
                </a:solidFill>
              </a:rPr>
              <a:t>a low one-time </a:t>
            </a:r>
            <a:r>
              <a:rPr lang="en-MY" sz="4800" dirty="0" smtClean="0">
                <a:solidFill>
                  <a:schemeClr val="bg1"/>
                </a:solidFill>
              </a:rPr>
              <a:t>investment</a:t>
            </a:r>
            <a:endParaRPr lang="en-MY" sz="4800" dirty="0">
              <a:solidFill>
                <a:schemeClr val="bg1"/>
              </a:solidFill>
            </a:endParaRPr>
          </a:p>
        </p:txBody>
      </p:sp>
    </p:spTree>
    <p:extLst>
      <p:ext uri="{BB962C8B-B14F-4D97-AF65-F5344CB8AC3E}">
        <p14:creationId xmlns:p14="http://schemas.microsoft.com/office/powerpoint/2010/main" val="22947310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16508" y="2471166"/>
            <a:ext cx="10515600" cy="2961323"/>
          </a:xfrm>
        </p:spPr>
        <p:txBody>
          <a:bodyPr>
            <a:normAutofit/>
          </a:bodyPr>
          <a:lstStyle/>
          <a:p>
            <a:pPr marL="0" indent="0" algn="ctr">
              <a:buNone/>
            </a:pPr>
            <a:r>
              <a:rPr lang="en-MY" sz="4400" dirty="0">
                <a:solidFill>
                  <a:schemeClr val="bg1"/>
                </a:solidFill>
              </a:rPr>
              <a:t>Just know that this ultimate guide is worth so much more than what I'm offering to you right </a:t>
            </a:r>
            <a:r>
              <a:rPr lang="en-MY" sz="4400" dirty="0" smtClean="0">
                <a:solidFill>
                  <a:schemeClr val="bg1"/>
                </a:solidFill>
              </a:rPr>
              <a:t>now </a:t>
            </a:r>
            <a:endParaRPr lang="en-MY" sz="4400" dirty="0">
              <a:solidFill>
                <a:schemeClr val="bg1"/>
              </a:solidFill>
            </a:endParaRPr>
          </a:p>
          <a:p>
            <a:pPr marL="0" indent="0" algn="ctr">
              <a:buNone/>
            </a:pPr>
            <a:endParaRPr lang="en-MY" sz="4400" dirty="0">
              <a:solidFill>
                <a:schemeClr val="bg1"/>
              </a:solidFill>
            </a:endParaRPr>
          </a:p>
        </p:txBody>
      </p:sp>
    </p:spTree>
    <p:extLst>
      <p:ext uri="{BB962C8B-B14F-4D97-AF65-F5344CB8AC3E}">
        <p14:creationId xmlns:p14="http://schemas.microsoft.com/office/powerpoint/2010/main" val="27579741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5008" y="1236015"/>
            <a:ext cx="10515600" cy="3418523"/>
          </a:xfrm>
        </p:spPr>
        <p:txBody>
          <a:bodyPr>
            <a:normAutofit/>
          </a:bodyPr>
          <a:lstStyle/>
          <a:p>
            <a:pPr marL="0" indent="0" algn="ctr">
              <a:buNone/>
            </a:pPr>
            <a:r>
              <a:rPr lang="en-MY" sz="4400" dirty="0"/>
              <a:t>But I'll only be charging you a tiny fraction of its total value.</a:t>
            </a:r>
          </a:p>
        </p:txBody>
      </p:sp>
      <p:pic>
        <p:nvPicPr>
          <p:cNvPr id="9218" name="Picture 2" descr="Image result for CHEA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6031" y="3661468"/>
            <a:ext cx="5207595" cy="31965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57557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9768" y="788605"/>
            <a:ext cx="10515600" cy="3418523"/>
          </a:xfrm>
        </p:spPr>
        <p:txBody>
          <a:bodyPr>
            <a:normAutofit/>
          </a:bodyPr>
          <a:lstStyle/>
          <a:p>
            <a:pPr marL="0" indent="0" algn="ctr">
              <a:buNone/>
            </a:pPr>
            <a:r>
              <a:rPr lang="en-MY" sz="4400" dirty="0"/>
              <a:t>The best part? - You </a:t>
            </a:r>
            <a:r>
              <a:rPr lang="en-MY" sz="4400" dirty="0" smtClean="0"/>
              <a:t>can get rid or reduce joint pain</a:t>
            </a:r>
            <a:endParaRPr lang="en-MY" sz="4400" dirty="0"/>
          </a:p>
        </p:txBody>
      </p:sp>
      <p:pic>
        <p:nvPicPr>
          <p:cNvPr id="8194" name="Picture 2" descr="Image result for happiness succe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141" y="2497867"/>
            <a:ext cx="5707254" cy="3803196"/>
          </a:xfrm>
          <a:prstGeom prst="ellipse">
            <a:avLst/>
          </a:prstGeom>
          <a:ln w="28575"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98601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0528" y="2487704"/>
            <a:ext cx="10515600" cy="3418523"/>
          </a:xfrm>
        </p:spPr>
        <p:txBody>
          <a:bodyPr>
            <a:normAutofit/>
          </a:bodyPr>
          <a:lstStyle/>
          <a:p>
            <a:pPr marL="0" indent="0" algn="ctr">
              <a:buNone/>
            </a:pPr>
            <a:r>
              <a:rPr lang="en-MY" sz="4200" dirty="0"/>
              <a:t>All you have to do from here onwards is to </a:t>
            </a:r>
            <a:r>
              <a:rPr lang="en-MY" sz="4200" dirty="0" smtClean="0"/>
              <a:t>apply</a:t>
            </a:r>
            <a:r>
              <a:rPr lang="en-MY" sz="4200" dirty="0" smtClean="0"/>
              <a:t> </a:t>
            </a:r>
            <a:r>
              <a:rPr lang="en-MY" sz="4200" dirty="0"/>
              <a:t>what you learn </a:t>
            </a:r>
            <a:r>
              <a:rPr lang="en-MY" sz="4200" dirty="0" smtClean="0"/>
              <a:t>from </a:t>
            </a:r>
            <a:r>
              <a:rPr lang="en-MY" sz="4200" b="1" i="1" dirty="0" smtClean="0">
                <a:solidFill>
                  <a:srgbClr val="FFC000"/>
                </a:solidFill>
              </a:rPr>
              <a:t>Joint Health 101 </a:t>
            </a:r>
            <a:r>
              <a:rPr lang="en-MY" sz="4200" dirty="0" smtClean="0"/>
              <a:t>for </a:t>
            </a:r>
            <a:r>
              <a:rPr lang="en-MY" sz="4200" dirty="0"/>
              <a:t>the next 30 days</a:t>
            </a:r>
          </a:p>
        </p:txBody>
      </p:sp>
    </p:spTree>
    <p:extLst>
      <p:ext uri="{BB962C8B-B14F-4D97-AF65-F5344CB8AC3E}">
        <p14:creationId xmlns:p14="http://schemas.microsoft.com/office/powerpoint/2010/main" val="23561342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41082" y="2505540"/>
            <a:ext cx="10515600" cy="3418523"/>
          </a:xfrm>
        </p:spPr>
        <p:txBody>
          <a:bodyPr>
            <a:normAutofit/>
          </a:bodyPr>
          <a:lstStyle/>
          <a:p>
            <a:pPr marL="0" indent="0" algn="ctr">
              <a:buNone/>
            </a:pPr>
            <a:r>
              <a:rPr lang="en-MY" sz="4200" dirty="0"/>
              <a:t>And if you fail to </a:t>
            </a:r>
            <a:r>
              <a:rPr lang="en-MY" sz="4200" dirty="0" smtClean="0"/>
              <a:t>see </a:t>
            </a:r>
            <a:r>
              <a:rPr lang="en-MY" sz="4200" dirty="0"/>
              <a:t>any improvement </a:t>
            </a:r>
            <a:r>
              <a:rPr lang="en-MY" sz="4200" dirty="0" smtClean="0"/>
              <a:t>in your </a:t>
            </a:r>
            <a:r>
              <a:rPr lang="en-MY" sz="4200" dirty="0" smtClean="0"/>
              <a:t>joint health, just </a:t>
            </a:r>
            <a:r>
              <a:rPr lang="en-MY" sz="4200" dirty="0"/>
              <a:t>return your order within 30 days for a </a:t>
            </a:r>
            <a:r>
              <a:rPr lang="en-MY" sz="4200" b="1" i="1" dirty="0"/>
              <a:t>F</a:t>
            </a:r>
            <a:r>
              <a:rPr lang="en-MY" sz="4200" b="1" i="1" dirty="0" smtClean="0"/>
              <a:t>ull </a:t>
            </a:r>
            <a:r>
              <a:rPr lang="en-MY" sz="4200" b="1" i="1" dirty="0"/>
              <a:t>R</a:t>
            </a:r>
            <a:r>
              <a:rPr lang="en-MY" sz="4200" b="1" i="1" dirty="0" smtClean="0"/>
              <a:t>efund</a:t>
            </a:r>
            <a:endParaRPr lang="en-MY" sz="4200" b="1" dirty="0"/>
          </a:p>
        </p:txBody>
      </p:sp>
    </p:spTree>
    <p:extLst>
      <p:ext uri="{BB962C8B-B14F-4D97-AF65-F5344CB8AC3E}">
        <p14:creationId xmlns:p14="http://schemas.microsoft.com/office/powerpoint/2010/main" val="1042520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68680" y="3054096"/>
            <a:ext cx="10515600" cy="2053638"/>
          </a:xfrm>
        </p:spPr>
        <p:txBody>
          <a:bodyPr>
            <a:normAutofit/>
          </a:bodyPr>
          <a:lstStyle/>
          <a:p>
            <a:pPr marL="0" indent="0" algn="ctr">
              <a:buNone/>
            </a:pPr>
            <a:r>
              <a:rPr lang="en-MY" sz="6600" dirty="0" smtClean="0">
                <a:solidFill>
                  <a:schemeClr val="bg1"/>
                </a:solidFill>
              </a:rPr>
              <a:t>Fair Enough?</a:t>
            </a:r>
            <a:endParaRPr lang="en-MY" sz="6600" dirty="0">
              <a:solidFill>
                <a:schemeClr val="bg1"/>
              </a:solidFill>
            </a:endParaRPr>
          </a:p>
        </p:txBody>
      </p:sp>
    </p:spTree>
    <p:extLst>
      <p:ext uri="{BB962C8B-B14F-4D97-AF65-F5344CB8AC3E}">
        <p14:creationId xmlns:p14="http://schemas.microsoft.com/office/powerpoint/2010/main" val="7162911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00946" y="2986362"/>
            <a:ext cx="10515600" cy="2053638"/>
          </a:xfrm>
        </p:spPr>
        <p:txBody>
          <a:bodyPr>
            <a:normAutofit/>
          </a:bodyPr>
          <a:lstStyle/>
          <a:p>
            <a:pPr marL="0" indent="0" algn="ctr">
              <a:buNone/>
            </a:pPr>
            <a:r>
              <a:rPr lang="en-MY" sz="6000" dirty="0">
                <a:solidFill>
                  <a:schemeClr val="bg1"/>
                </a:solidFill>
              </a:rPr>
              <a:t>You </a:t>
            </a:r>
            <a:r>
              <a:rPr lang="en-MY" sz="6000" dirty="0" smtClean="0">
                <a:solidFill>
                  <a:schemeClr val="bg1"/>
                </a:solidFill>
              </a:rPr>
              <a:t>Have </a:t>
            </a:r>
            <a:r>
              <a:rPr lang="en-MY" sz="6000" dirty="0">
                <a:solidFill>
                  <a:schemeClr val="bg1"/>
                </a:solidFill>
              </a:rPr>
              <a:t>M</a:t>
            </a:r>
            <a:r>
              <a:rPr lang="en-MY" sz="6000" dirty="0" smtClean="0">
                <a:solidFill>
                  <a:schemeClr val="bg1"/>
                </a:solidFill>
              </a:rPr>
              <a:t>y </a:t>
            </a:r>
            <a:r>
              <a:rPr lang="en-MY" sz="6000" dirty="0">
                <a:solidFill>
                  <a:schemeClr val="bg1"/>
                </a:solidFill>
              </a:rPr>
              <a:t>W</a:t>
            </a:r>
            <a:r>
              <a:rPr lang="en-MY" sz="6000" dirty="0" smtClean="0">
                <a:solidFill>
                  <a:schemeClr val="bg1"/>
                </a:solidFill>
              </a:rPr>
              <a:t>ord </a:t>
            </a:r>
            <a:r>
              <a:rPr lang="en-MY" sz="6000" dirty="0">
                <a:solidFill>
                  <a:schemeClr val="bg1"/>
                </a:solidFill>
              </a:rPr>
              <a:t>O</a:t>
            </a:r>
            <a:r>
              <a:rPr lang="en-MY" sz="6000" dirty="0" smtClean="0">
                <a:solidFill>
                  <a:schemeClr val="bg1"/>
                </a:solidFill>
              </a:rPr>
              <a:t>n It</a:t>
            </a:r>
            <a:endParaRPr lang="en-MY" sz="6000" dirty="0">
              <a:solidFill>
                <a:schemeClr val="bg1"/>
              </a:solidFill>
            </a:endParaRPr>
          </a:p>
          <a:p>
            <a:pPr marL="0" indent="0" algn="ctr">
              <a:buNone/>
            </a:pPr>
            <a:endParaRPr lang="en-MY" sz="6000" dirty="0">
              <a:solidFill>
                <a:schemeClr val="bg1"/>
              </a:solidFill>
            </a:endParaRPr>
          </a:p>
        </p:txBody>
      </p:sp>
    </p:spTree>
    <p:extLst>
      <p:ext uri="{BB962C8B-B14F-4D97-AF65-F5344CB8AC3E}">
        <p14:creationId xmlns:p14="http://schemas.microsoft.com/office/powerpoint/2010/main" val="5793631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6517" y="2865203"/>
            <a:ext cx="10515600" cy="3049715"/>
          </a:xfrm>
        </p:spPr>
        <p:txBody>
          <a:bodyPr>
            <a:normAutofit/>
          </a:bodyPr>
          <a:lstStyle/>
          <a:p>
            <a:pPr marL="0" indent="0" algn="ctr">
              <a:buNone/>
            </a:pPr>
            <a:r>
              <a:rPr lang="en-MY" sz="6000" dirty="0"/>
              <a:t>But Wait, There’s More...</a:t>
            </a:r>
          </a:p>
        </p:txBody>
      </p:sp>
    </p:spTree>
    <p:extLst>
      <p:ext uri="{BB962C8B-B14F-4D97-AF65-F5344CB8AC3E}">
        <p14:creationId xmlns:p14="http://schemas.microsoft.com/office/powerpoint/2010/main" val="5844251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43501" y="1904213"/>
            <a:ext cx="10515600" cy="4774883"/>
          </a:xfrm>
        </p:spPr>
        <p:txBody>
          <a:bodyPr>
            <a:normAutofit/>
          </a:bodyPr>
          <a:lstStyle/>
          <a:p>
            <a:pPr marL="0" indent="0" algn="ctr">
              <a:buNone/>
            </a:pPr>
            <a:r>
              <a:rPr lang="en-US" sz="4000" dirty="0"/>
              <a:t>Fun Fact: According to the researchers of the U.S. Centers for </a:t>
            </a:r>
            <a:r>
              <a:rPr lang="en-US" sz="4000" dirty="0" smtClean="0"/>
              <a:t>Disease </a:t>
            </a:r>
            <a:r>
              <a:rPr lang="en-US" sz="4000" dirty="0"/>
              <a:t>and Control Prevention</a:t>
            </a:r>
            <a:r>
              <a:rPr lang="en-US" sz="4000" dirty="0" smtClean="0"/>
              <a:t>...</a:t>
            </a:r>
          </a:p>
          <a:p>
            <a:pPr marL="0" indent="0" algn="ctr">
              <a:buNone/>
            </a:pPr>
            <a:endParaRPr lang="en-US" sz="4000" dirty="0" smtClean="0"/>
          </a:p>
          <a:p>
            <a:pPr marL="0" indent="0" algn="ctr">
              <a:buNone/>
            </a:pPr>
            <a:r>
              <a:rPr lang="en-US" sz="4000" b="1" i="1" dirty="0">
                <a:solidFill>
                  <a:srgbClr val="FFC000"/>
                </a:solidFill>
              </a:rPr>
              <a:t>27 Million Americans </a:t>
            </a:r>
            <a:r>
              <a:rPr lang="en-US" sz="4000" dirty="0"/>
              <a:t>are </a:t>
            </a:r>
            <a:r>
              <a:rPr lang="en-US" sz="4000" i="1" dirty="0"/>
              <a:t>affected </a:t>
            </a:r>
            <a:r>
              <a:rPr lang="en-US" sz="4000" dirty="0"/>
              <a:t>by Joint problems.</a:t>
            </a:r>
            <a:endParaRPr lang="en-MY" sz="4000" dirty="0"/>
          </a:p>
          <a:p>
            <a:pPr marL="0" indent="0" algn="ctr">
              <a:buNone/>
            </a:pPr>
            <a:endParaRPr lang="en-MY" sz="4000" dirty="0"/>
          </a:p>
        </p:txBody>
      </p:sp>
    </p:spTree>
    <p:extLst>
      <p:ext uri="{BB962C8B-B14F-4D97-AF65-F5344CB8AC3E}">
        <p14:creationId xmlns:p14="http://schemas.microsoft.com/office/powerpoint/2010/main" val="5382429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183" y="2861410"/>
            <a:ext cx="10515600" cy="3378899"/>
          </a:xfrm>
        </p:spPr>
        <p:txBody>
          <a:bodyPr>
            <a:normAutofit/>
          </a:bodyPr>
          <a:lstStyle/>
          <a:p>
            <a:pPr marL="0" indent="0" algn="ctr">
              <a:buNone/>
            </a:pPr>
            <a:r>
              <a:rPr lang="en-MY" sz="4700" dirty="0"/>
              <a:t>If you get </a:t>
            </a:r>
            <a:r>
              <a:rPr lang="en-MY" sz="4700" dirty="0" smtClean="0"/>
              <a:t>Joint Health 101 </a:t>
            </a:r>
            <a:r>
              <a:rPr lang="en-MY" sz="4700" b="1" dirty="0" smtClean="0"/>
              <a:t>right </a:t>
            </a:r>
            <a:r>
              <a:rPr lang="en-MY" sz="4700" b="1" dirty="0"/>
              <a:t>now</a:t>
            </a:r>
            <a:r>
              <a:rPr lang="en-MY" sz="4700" dirty="0"/>
              <a:t>, you will </a:t>
            </a:r>
            <a:r>
              <a:rPr lang="en-MY" sz="4700" dirty="0" smtClean="0"/>
              <a:t>get </a:t>
            </a:r>
            <a:r>
              <a:rPr lang="en-MY" sz="4700" dirty="0"/>
              <a:t>these</a:t>
            </a:r>
            <a:r>
              <a:rPr lang="en-MY" sz="4700" b="1" i="1" dirty="0">
                <a:solidFill>
                  <a:srgbClr val="FFC000"/>
                </a:solidFill>
              </a:rPr>
              <a:t> B</a:t>
            </a:r>
            <a:r>
              <a:rPr lang="en-MY" sz="4700" b="1" i="1" dirty="0" smtClean="0">
                <a:solidFill>
                  <a:srgbClr val="FFC000"/>
                </a:solidFill>
              </a:rPr>
              <a:t>onuses</a:t>
            </a:r>
            <a:r>
              <a:rPr lang="en-MY" sz="4700" dirty="0"/>
              <a:t>:</a:t>
            </a:r>
          </a:p>
          <a:p>
            <a:pPr marL="0" indent="0" algn="ctr">
              <a:buNone/>
            </a:pPr>
            <a:endParaRPr lang="en-MY" sz="4700" dirty="0"/>
          </a:p>
        </p:txBody>
      </p:sp>
    </p:spTree>
    <p:extLst>
      <p:ext uri="{BB962C8B-B14F-4D97-AF65-F5344CB8AC3E}">
        <p14:creationId xmlns:p14="http://schemas.microsoft.com/office/powerpoint/2010/main" val="16038738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50075" y="666286"/>
            <a:ext cx="10515600" cy="1325563"/>
          </a:xfrm>
        </p:spPr>
        <p:txBody>
          <a:bodyPr>
            <a:noAutofit/>
          </a:bodyPr>
          <a:lstStyle/>
          <a:p>
            <a:pPr algn="ctr"/>
            <a:r>
              <a:rPr lang="en-GB" sz="7200" b="1" dirty="0" smtClean="0">
                <a:solidFill>
                  <a:schemeClr val="bg1"/>
                </a:solidFill>
                <a:latin typeface="+mn-lt"/>
              </a:rPr>
              <a:t>2 FREE Bonuses </a:t>
            </a:r>
            <a:endParaRPr lang="en-MY" sz="7200" b="1" dirty="0">
              <a:solidFill>
                <a:schemeClr val="bg1"/>
              </a:solidFill>
              <a:latin typeface="+mn-lt"/>
            </a:endParaRPr>
          </a:p>
        </p:txBody>
      </p:sp>
      <p:sp>
        <p:nvSpPr>
          <p:cNvPr id="3" name="Content Placeholder 2"/>
          <p:cNvSpPr>
            <a:spLocks noGrp="1"/>
          </p:cNvSpPr>
          <p:nvPr>
            <p:ph idx="1"/>
          </p:nvPr>
        </p:nvSpPr>
        <p:spPr>
          <a:xfrm>
            <a:off x="850075" y="3031410"/>
            <a:ext cx="10515600" cy="4351338"/>
          </a:xfrm>
        </p:spPr>
        <p:txBody>
          <a:bodyPr>
            <a:normAutofit/>
          </a:bodyPr>
          <a:lstStyle/>
          <a:p>
            <a:pPr marL="0" indent="0">
              <a:buNone/>
            </a:pPr>
            <a:r>
              <a:rPr lang="en-MY" sz="4400" dirty="0" smtClean="0">
                <a:solidFill>
                  <a:srgbClr val="FFC000"/>
                </a:solidFill>
              </a:rPr>
              <a:t> </a:t>
            </a:r>
            <a:r>
              <a:rPr lang="en-GB" sz="4400" dirty="0">
                <a:solidFill>
                  <a:srgbClr val="FFC000"/>
                </a:solidFill>
              </a:rPr>
              <a:t>* </a:t>
            </a:r>
            <a:r>
              <a:rPr lang="en-GB" sz="4400" dirty="0" smtClean="0">
                <a:solidFill>
                  <a:srgbClr val="FFC000"/>
                </a:solidFill>
              </a:rPr>
              <a:t>Mega </a:t>
            </a:r>
            <a:r>
              <a:rPr lang="en-GB" sz="4400" dirty="0">
                <a:solidFill>
                  <a:srgbClr val="FFC000"/>
                </a:solidFill>
              </a:rPr>
              <a:t>Bonus #1</a:t>
            </a:r>
            <a:r>
              <a:rPr lang="en-GB" sz="4400" dirty="0">
                <a:solidFill>
                  <a:schemeClr val="bg1"/>
                </a:solidFill>
              </a:rPr>
              <a:t>: Complete Checklist </a:t>
            </a:r>
            <a:endParaRPr lang="en-GB" sz="4400" dirty="0" smtClean="0">
              <a:solidFill>
                <a:schemeClr val="bg1"/>
              </a:solidFill>
            </a:endParaRPr>
          </a:p>
          <a:p>
            <a:pPr marL="0" indent="0">
              <a:buNone/>
            </a:pPr>
            <a:endParaRPr lang="en-GB" sz="4400" dirty="0">
              <a:solidFill>
                <a:schemeClr val="bg1"/>
              </a:solidFill>
            </a:endParaRPr>
          </a:p>
          <a:p>
            <a:pPr marL="0" indent="0">
              <a:buNone/>
            </a:pPr>
            <a:r>
              <a:rPr lang="en-GB" sz="4400" dirty="0" smtClean="0">
                <a:solidFill>
                  <a:srgbClr val="FFC000"/>
                </a:solidFill>
              </a:rPr>
              <a:t> </a:t>
            </a:r>
            <a:r>
              <a:rPr lang="en-GB" sz="4400" dirty="0">
                <a:solidFill>
                  <a:srgbClr val="FFC000"/>
                </a:solidFill>
              </a:rPr>
              <a:t>* </a:t>
            </a:r>
            <a:r>
              <a:rPr lang="en-GB" sz="4400" dirty="0" smtClean="0">
                <a:solidFill>
                  <a:srgbClr val="FFC000"/>
                </a:solidFill>
              </a:rPr>
              <a:t>Mega Bonus </a:t>
            </a:r>
            <a:r>
              <a:rPr lang="en-GB" sz="4400" dirty="0">
                <a:solidFill>
                  <a:srgbClr val="FFC000"/>
                </a:solidFill>
              </a:rPr>
              <a:t>#2</a:t>
            </a:r>
            <a:r>
              <a:rPr lang="en-GB" sz="4400" dirty="0">
                <a:solidFill>
                  <a:schemeClr val="bg1"/>
                </a:solidFill>
              </a:rPr>
              <a:t>: Comprehensive </a:t>
            </a:r>
            <a:r>
              <a:rPr lang="en-GB" sz="4400" dirty="0" err="1">
                <a:solidFill>
                  <a:schemeClr val="bg1"/>
                </a:solidFill>
              </a:rPr>
              <a:t>Mindmap</a:t>
            </a:r>
            <a:r>
              <a:rPr lang="en-GB" sz="4400" dirty="0">
                <a:solidFill>
                  <a:schemeClr val="bg1"/>
                </a:solidFill>
              </a:rPr>
              <a:t> </a:t>
            </a:r>
            <a:endParaRPr lang="en-MY" sz="4400" dirty="0">
              <a:solidFill>
                <a:schemeClr val="bg1"/>
              </a:solidFill>
            </a:endParaRPr>
          </a:p>
        </p:txBody>
      </p:sp>
    </p:spTree>
    <p:extLst>
      <p:ext uri="{BB962C8B-B14F-4D97-AF65-F5344CB8AC3E}">
        <p14:creationId xmlns:p14="http://schemas.microsoft.com/office/powerpoint/2010/main" val="14092924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61951" y="2838450"/>
            <a:ext cx="10515600" cy="3561172"/>
          </a:xfrm>
        </p:spPr>
        <p:txBody>
          <a:bodyPr>
            <a:normAutofit/>
          </a:bodyPr>
          <a:lstStyle/>
          <a:p>
            <a:pPr marL="0" indent="0" algn="ctr">
              <a:buNone/>
            </a:pPr>
            <a:r>
              <a:rPr lang="en-MY" sz="4600" dirty="0">
                <a:solidFill>
                  <a:schemeClr val="bg1"/>
                </a:solidFill>
              </a:rPr>
              <a:t>You get </a:t>
            </a:r>
            <a:r>
              <a:rPr lang="en-MY" sz="4600" b="1" i="1" dirty="0">
                <a:solidFill>
                  <a:schemeClr val="bg1"/>
                </a:solidFill>
              </a:rPr>
              <a:t>A</a:t>
            </a:r>
            <a:r>
              <a:rPr lang="en-MY" sz="4600" b="1" i="1" dirty="0" smtClean="0">
                <a:solidFill>
                  <a:schemeClr val="bg1"/>
                </a:solidFill>
              </a:rPr>
              <a:t>ll These </a:t>
            </a:r>
            <a:r>
              <a:rPr lang="en-MY" sz="4600" b="1" i="1" dirty="0">
                <a:solidFill>
                  <a:schemeClr val="bg1"/>
                </a:solidFill>
              </a:rPr>
              <a:t>B</a:t>
            </a:r>
            <a:r>
              <a:rPr lang="en-MY" sz="4600" b="1" i="1" dirty="0" smtClean="0">
                <a:solidFill>
                  <a:schemeClr val="bg1"/>
                </a:solidFill>
              </a:rPr>
              <a:t>onuses </a:t>
            </a:r>
            <a:r>
              <a:rPr lang="en-MY" sz="4600" dirty="0" smtClean="0">
                <a:solidFill>
                  <a:schemeClr val="bg1"/>
                </a:solidFill>
              </a:rPr>
              <a:t>absolutely </a:t>
            </a:r>
            <a:r>
              <a:rPr lang="en-MY" sz="4600" b="1" dirty="0" smtClean="0">
                <a:solidFill>
                  <a:srgbClr val="FFC000"/>
                </a:solidFill>
              </a:rPr>
              <a:t>FREE</a:t>
            </a:r>
            <a:r>
              <a:rPr lang="en-MY" sz="4600" dirty="0" smtClean="0">
                <a:solidFill>
                  <a:schemeClr val="bg1"/>
                </a:solidFill>
              </a:rPr>
              <a:t> </a:t>
            </a:r>
            <a:r>
              <a:rPr lang="en-MY" sz="4600" dirty="0">
                <a:solidFill>
                  <a:schemeClr val="bg1"/>
                </a:solidFill>
              </a:rPr>
              <a:t>only if you A</a:t>
            </a:r>
            <a:r>
              <a:rPr lang="en-MY" sz="4600" dirty="0" smtClean="0">
                <a:solidFill>
                  <a:schemeClr val="bg1"/>
                </a:solidFill>
              </a:rPr>
              <a:t>ct </a:t>
            </a:r>
            <a:r>
              <a:rPr lang="en-MY" sz="4600" dirty="0">
                <a:solidFill>
                  <a:schemeClr val="bg1"/>
                </a:solidFill>
              </a:rPr>
              <a:t>T</a:t>
            </a:r>
            <a:r>
              <a:rPr lang="en-MY" sz="4600" dirty="0" smtClean="0">
                <a:solidFill>
                  <a:schemeClr val="bg1"/>
                </a:solidFill>
              </a:rPr>
              <a:t>oday</a:t>
            </a:r>
            <a:r>
              <a:rPr lang="en-MY" sz="4600" dirty="0">
                <a:solidFill>
                  <a:schemeClr val="bg1"/>
                </a:solidFill>
              </a:rPr>
              <a:t>!</a:t>
            </a:r>
          </a:p>
          <a:p>
            <a:pPr marL="0" indent="0" algn="ctr">
              <a:buNone/>
            </a:pPr>
            <a:r>
              <a:rPr lang="en-MY" sz="4600" dirty="0">
                <a:solidFill>
                  <a:schemeClr val="bg1"/>
                </a:solidFill>
              </a:rPr>
              <a:t> </a:t>
            </a:r>
          </a:p>
          <a:p>
            <a:pPr marL="0" indent="0" algn="ctr">
              <a:buNone/>
            </a:pPr>
            <a:endParaRPr lang="en-MY" sz="4600" dirty="0">
              <a:solidFill>
                <a:schemeClr val="bg1"/>
              </a:solidFill>
            </a:endParaRPr>
          </a:p>
        </p:txBody>
      </p:sp>
    </p:spTree>
    <p:extLst>
      <p:ext uri="{BB962C8B-B14F-4D97-AF65-F5344CB8AC3E}">
        <p14:creationId xmlns:p14="http://schemas.microsoft.com/office/powerpoint/2010/main" val="36254380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59922" y="1074964"/>
            <a:ext cx="10515600" cy="3561172"/>
          </a:xfrm>
        </p:spPr>
        <p:txBody>
          <a:bodyPr>
            <a:normAutofit/>
          </a:bodyPr>
          <a:lstStyle/>
          <a:p>
            <a:pPr marL="0" indent="0" algn="ctr">
              <a:buNone/>
            </a:pPr>
            <a:r>
              <a:rPr lang="en-MY" sz="4800" dirty="0">
                <a:solidFill>
                  <a:schemeClr val="bg1"/>
                </a:solidFill>
              </a:rPr>
              <a:t>You Only Have </a:t>
            </a:r>
            <a:r>
              <a:rPr lang="en-MY" sz="4800" b="1" i="1" dirty="0">
                <a:solidFill>
                  <a:srgbClr val="FFC000"/>
                </a:solidFill>
              </a:rPr>
              <a:t>3 Options </a:t>
            </a:r>
            <a:r>
              <a:rPr lang="en-MY" sz="4800" dirty="0">
                <a:solidFill>
                  <a:schemeClr val="bg1"/>
                </a:solidFill>
              </a:rPr>
              <a:t>Right Now:</a:t>
            </a:r>
          </a:p>
          <a:p>
            <a:pPr marL="0" indent="0" algn="ctr">
              <a:buNone/>
            </a:pPr>
            <a:endParaRPr lang="en-MY" sz="4600" dirty="0">
              <a:solidFill>
                <a:schemeClr val="bg1"/>
              </a:solidFill>
            </a:endParaRPr>
          </a:p>
        </p:txBody>
      </p:sp>
      <p:sp>
        <p:nvSpPr>
          <p:cNvPr id="2" name="TextBox 1"/>
          <p:cNvSpPr txBox="1"/>
          <p:nvPr/>
        </p:nvSpPr>
        <p:spPr>
          <a:xfrm>
            <a:off x="1915143" y="1277888"/>
            <a:ext cx="8605157" cy="5016758"/>
          </a:xfrm>
          <a:prstGeom prst="rect">
            <a:avLst/>
          </a:prstGeom>
          <a:noFill/>
        </p:spPr>
        <p:txBody>
          <a:bodyPr wrap="square" rtlCol="0">
            <a:spAutoFit/>
          </a:bodyPr>
          <a:lstStyle/>
          <a:p>
            <a:pPr algn="ctr"/>
            <a:endParaRPr lang="en-MY" sz="4000" b="1" dirty="0" smtClean="0">
              <a:solidFill>
                <a:schemeClr val="bg1"/>
              </a:solidFill>
            </a:endParaRPr>
          </a:p>
          <a:p>
            <a:pPr algn="ctr"/>
            <a:endParaRPr lang="en-MY" sz="4000" b="1" dirty="0">
              <a:solidFill>
                <a:schemeClr val="bg1"/>
              </a:solidFill>
            </a:endParaRPr>
          </a:p>
          <a:p>
            <a:pPr algn="ctr"/>
            <a:r>
              <a:rPr lang="en-MY" sz="4000" b="1" dirty="0">
                <a:solidFill>
                  <a:schemeClr val="bg1"/>
                </a:solidFill>
              </a:rPr>
              <a:t>Option A</a:t>
            </a:r>
            <a:r>
              <a:rPr lang="en-MY" sz="4000" dirty="0">
                <a:solidFill>
                  <a:schemeClr val="bg1"/>
                </a:solidFill>
              </a:rPr>
              <a:t>: Do </a:t>
            </a:r>
            <a:r>
              <a:rPr lang="en-MY" sz="4000" dirty="0" smtClean="0">
                <a:solidFill>
                  <a:schemeClr val="bg1"/>
                </a:solidFill>
              </a:rPr>
              <a:t>nothing</a:t>
            </a:r>
            <a:endParaRPr lang="en-MY" sz="4000" dirty="0">
              <a:solidFill>
                <a:schemeClr val="bg1"/>
              </a:solidFill>
            </a:endParaRPr>
          </a:p>
          <a:p>
            <a:pPr algn="ctr"/>
            <a:r>
              <a:rPr lang="en-MY" sz="4000" dirty="0">
                <a:solidFill>
                  <a:schemeClr val="bg1"/>
                </a:solidFill>
              </a:rPr>
              <a:t> </a:t>
            </a:r>
          </a:p>
          <a:p>
            <a:pPr algn="ctr"/>
            <a:r>
              <a:rPr lang="en-MY" sz="4000" b="1" dirty="0" smtClean="0">
                <a:solidFill>
                  <a:schemeClr val="bg1"/>
                </a:solidFill>
              </a:rPr>
              <a:t>Option </a:t>
            </a:r>
            <a:r>
              <a:rPr lang="en-MY" sz="4000" b="1" dirty="0">
                <a:solidFill>
                  <a:schemeClr val="bg1"/>
                </a:solidFill>
              </a:rPr>
              <a:t>B</a:t>
            </a:r>
            <a:r>
              <a:rPr lang="en-MY" sz="4000" dirty="0">
                <a:solidFill>
                  <a:schemeClr val="bg1"/>
                </a:solidFill>
              </a:rPr>
              <a:t>: Look for other solutions</a:t>
            </a:r>
          </a:p>
          <a:p>
            <a:pPr algn="ctr"/>
            <a:r>
              <a:rPr lang="en-MY" sz="4000" dirty="0">
                <a:solidFill>
                  <a:schemeClr val="bg1"/>
                </a:solidFill>
              </a:rPr>
              <a:t> </a:t>
            </a:r>
          </a:p>
          <a:p>
            <a:pPr algn="ctr"/>
            <a:r>
              <a:rPr lang="en-MY" sz="4000" b="1" dirty="0" smtClean="0">
                <a:solidFill>
                  <a:schemeClr val="bg1"/>
                </a:solidFill>
              </a:rPr>
              <a:t>Option </a:t>
            </a:r>
            <a:r>
              <a:rPr lang="en-MY" sz="4000" b="1" dirty="0">
                <a:solidFill>
                  <a:schemeClr val="bg1"/>
                </a:solidFill>
              </a:rPr>
              <a:t>C</a:t>
            </a:r>
            <a:r>
              <a:rPr lang="en-MY" sz="4000" dirty="0">
                <a:solidFill>
                  <a:schemeClr val="bg1"/>
                </a:solidFill>
              </a:rPr>
              <a:t>: Get the </a:t>
            </a:r>
            <a:r>
              <a:rPr lang="en-MY" sz="4000" dirty="0" smtClean="0">
                <a:solidFill>
                  <a:schemeClr val="bg1"/>
                </a:solidFill>
              </a:rPr>
              <a:t>Joint Health 101</a:t>
            </a:r>
            <a:endParaRPr lang="en-MY" sz="4000" dirty="0">
              <a:solidFill>
                <a:schemeClr val="bg1"/>
              </a:solidFill>
            </a:endParaRPr>
          </a:p>
          <a:p>
            <a:pPr algn="ctr"/>
            <a:endParaRPr lang="en-MY" sz="4000" dirty="0">
              <a:solidFill>
                <a:schemeClr val="bg1"/>
              </a:solidFill>
            </a:endParaRPr>
          </a:p>
        </p:txBody>
      </p:sp>
    </p:spTree>
    <p:extLst>
      <p:ext uri="{BB962C8B-B14F-4D97-AF65-F5344CB8AC3E}">
        <p14:creationId xmlns:p14="http://schemas.microsoft.com/office/powerpoint/2010/main" val="22415681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5229" y="2286000"/>
            <a:ext cx="10515600" cy="2693650"/>
          </a:xfrm>
        </p:spPr>
        <p:txBody>
          <a:bodyPr>
            <a:noAutofit/>
          </a:bodyPr>
          <a:lstStyle/>
          <a:p>
            <a:pPr marL="0" indent="0" algn="ctr">
              <a:buNone/>
            </a:pPr>
            <a:r>
              <a:rPr lang="en-US" sz="4400" dirty="0">
                <a:solidFill>
                  <a:schemeClr val="bg1"/>
                </a:solidFill>
              </a:rPr>
              <a:t>Plus, if by 30 days you don’t like what you get from the </a:t>
            </a:r>
            <a:r>
              <a:rPr lang="en-US" sz="4400" b="1" i="1" dirty="0">
                <a:solidFill>
                  <a:srgbClr val="FFC000"/>
                </a:solidFill>
              </a:rPr>
              <a:t>Joint Health 101</a:t>
            </a:r>
            <a:r>
              <a:rPr lang="en-US" sz="4400" dirty="0">
                <a:solidFill>
                  <a:schemeClr val="bg1"/>
                </a:solidFill>
              </a:rPr>
              <a:t>, you can send me an email and I will return 100% of your money back.</a:t>
            </a:r>
            <a:endParaRPr lang="en-MY" sz="4400" dirty="0">
              <a:solidFill>
                <a:schemeClr val="bg1"/>
              </a:solidFill>
            </a:endParaRPr>
          </a:p>
        </p:txBody>
      </p:sp>
    </p:spTree>
    <p:extLst>
      <p:ext uri="{BB962C8B-B14F-4D97-AF65-F5344CB8AC3E}">
        <p14:creationId xmlns:p14="http://schemas.microsoft.com/office/powerpoint/2010/main" val="28774776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19989" y="1322614"/>
            <a:ext cx="10515600" cy="3474156"/>
          </a:xfrm>
        </p:spPr>
        <p:txBody>
          <a:bodyPr>
            <a:noAutofit/>
          </a:bodyPr>
          <a:lstStyle/>
          <a:p>
            <a:pPr marL="0" indent="0" algn="ctr">
              <a:buNone/>
            </a:pPr>
            <a:r>
              <a:rPr lang="en-MY" sz="4400" dirty="0"/>
              <a:t>You have everything to gain and nothing to lose </a:t>
            </a:r>
            <a:r>
              <a:rPr lang="en-MY" sz="4400" dirty="0" smtClean="0"/>
              <a:t>with </a:t>
            </a:r>
            <a:r>
              <a:rPr lang="en-MY" sz="4400" dirty="0"/>
              <a:t>this offer.</a:t>
            </a:r>
          </a:p>
        </p:txBody>
      </p:sp>
      <p:pic>
        <p:nvPicPr>
          <p:cNvPr id="6146" name="Picture 2" descr="Image result for w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0243" y="4000500"/>
            <a:ext cx="7810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89037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01570" y="-185508"/>
            <a:ext cx="10515600" cy="2615199"/>
          </a:xfrm>
        </p:spPr>
        <p:txBody>
          <a:bodyPr>
            <a:normAutofit/>
          </a:bodyPr>
          <a:lstStyle/>
          <a:p>
            <a:pPr marL="0" indent="0" algn="ctr">
              <a:buNone/>
            </a:pPr>
            <a:r>
              <a:rPr lang="en-US" sz="4800" dirty="0"/>
              <a:t> </a:t>
            </a:r>
            <a:endParaRPr lang="en-MY" sz="4800" dirty="0"/>
          </a:p>
          <a:p>
            <a:pPr marL="0" indent="0" algn="ctr">
              <a:buNone/>
            </a:pPr>
            <a:r>
              <a:rPr lang="en-US" sz="4800" b="1" dirty="0"/>
              <a:t>NOW</a:t>
            </a:r>
            <a:r>
              <a:rPr lang="en-US" sz="4800" dirty="0"/>
              <a:t> is the time to get rid of joint aches once and for all.</a:t>
            </a:r>
            <a:endParaRPr lang="en-MY" sz="4800" dirty="0"/>
          </a:p>
        </p:txBody>
      </p:sp>
      <p:pic>
        <p:nvPicPr>
          <p:cNvPr id="3074" name="Picture 2" descr="Image result for joint healt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0655" y="2560320"/>
            <a:ext cx="7048500" cy="3810000"/>
          </a:xfrm>
          <a:prstGeom prst="ellipse">
            <a:avLst/>
          </a:prstGeom>
          <a:ln w="38100"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57025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48652" y="2944368"/>
            <a:ext cx="10515600" cy="2615199"/>
          </a:xfrm>
        </p:spPr>
        <p:txBody>
          <a:bodyPr>
            <a:normAutofit/>
          </a:bodyPr>
          <a:lstStyle/>
          <a:p>
            <a:pPr marL="0" indent="0" algn="ctr">
              <a:buNone/>
            </a:pPr>
            <a:r>
              <a:rPr lang="en-MY" sz="6600" b="1" dirty="0"/>
              <a:t>So Why Wait?</a:t>
            </a:r>
          </a:p>
          <a:p>
            <a:pPr marL="0" indent="0" algn="ctr">
              <a:buNone/>
            </a:pPr>
            <a:endParaRPr lang="en-MY" sz="6600" b="1" dirty="0"/>
          </a:p>
        </p:txBody>
      </p:sp>
    </p:spTree>
    <p:extLst>
      <p:ext uri="{BB962C8B-B14F-4D97-AF65-F5344CB8AC3E}">
        <p14:creationId xmlns:p14="http://schemas.microsoft.com/office/powerpoint/2010/main" val="405333246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8051" y="2787396"/>
            <a:ext cx="10821365" cy="2240980"/>
          </a:xfrm>
        </p:spPr>
        <p:txBody>
          <a:bodyPr>
            <a:normAutofit/>
          </a:bodyPr>
          <a:lstStyle/>
          <a:p>
            <a:pPr marL="0" indent="0" algn="ctr">
              <a:buNone/>
            </a:pPr>
            <a:r>
              <a:rPr lang="en-MY" sz="4600" dirty="0"/>
              <a:t>Click </a:t>
            </a:r>
            <a:r>
              <a:rPr lang="en-MY" sz="4600" dirty="0" smtClean="0"/>
              <a:t>On The </a:t>
            </a:r>
            <a:r>
              <a:rPr lang="en-MY" sz="4600" dirty="0"/>
              <a:t>B</a:t>
            </a:r>
            <a:r>
              <a:rPr lang="en-MY" sz="4600" dirty="0" smtClean="0"/>
              <a:t>utton </a:t>
            </a:r>
            <a:r>
              <a:rPr lang="en-MY" sz="4600" dirty="0"/>
              <a:t>B</a:t>
            </a:r>
            <a:r>
              <a:rPr lang="en-MY" sz="4600" dirty="0" smtClean="0"/>
              <a:t>elow </a:t>
            </a:r>
            <a:r>
              <a:rPr lang="en-MY" sz="4600" b="1" i="1" dirty="0"/>
              <a:t>RIGHT NOW </a:t>
            </a:r>
            <a:r>
              <a:rPr lang="en-MY" sz="4600" dirty="0" smtClean="0"/>
              <a:t>Before The Price Goes Up</a:t>
            </a:r>
            <a:endParaRPr lang="en-MY" sz="4600" dirty="0"/>
          </a:p>
          <a:p>
            <a:pPr marL="0" indent="0" algn="ctr">
              <a:buNone/>
            </a:pPr>
            <a:endParaRPr lang="en-MY" sz="4600" b="1" dirty="0"/>
          </a:p>
        </p:txBody>
      </p:sp>
    </p:spTree>
    <p:extLst>
      <p:ext uri="{BB962C8B-B14F-4D97-AF65-F5344CB8AC3E}">
        <p14:creationId xmlns:p14="http://schemas.microsoft.com/office/powerpoint/2010/main" val="11988297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82617" y="1321335"/>
            <a:ext cx="10515600" cy="4805363"/>
          </a:xfrm>
        </p:spPr>
        <p:txBody>
          <a:bodyPr>
            <a:normAutofit/>
          </a:bodyPr>
          <a:lstStyle/>
          <a:p>
            <a:pPr marL="0" indent="0" algn="ctr">
              <a:buNone/>
            </a:pPr>
            <a:r>
              <a:rPr lang="en-US" sz="4400" dirty="0"/>
              <a:t>There are several reasons how joint pain </a:t>
            </a:r>
            <a:r>
              <a:rPr lang="en-US" sz="4400" dirty="0" smtClean="0"/>
              <a:t>occurs</a:t>
            </a:r>
            <a:r>
              <a:rPr lang="en-US" sz="4400" dirty="0"/>
              <a:t>:</a:t>
            </a:r>
            <a:endParaRPr lang="en-MY" sz="4400" dirty="0"/>
          </a:p>
          <a:p>
            <a:endParaRPr lang="en-MY" sz="3600" dirty="0"/>
          </a:p>
          <a:p>
            <a:r>
              <a:rPr lang="en-US" sz="4000" b="1" dirty="0"/>
              <a:t>Reason #1 </a:t>
            </a:r>
            <a:r>
              <a:rPr lang="en-US" sz="4000" b="1" dirty="0"/>
              <a:t>-</a:t>
            </a:r>
            <a:r>
              <a:rPr lang="en-US" sz="4000" b="1" dirty="0" smtClean="0"/>
              <a:t> </a:t>
            </a:r>
            <a:r>
              <a:rPr lang="en-US" sz="4000" b="1" dirty="0" smtClean="0"/>
              <a:t>Injury</a:t>
            </a:r>
          </a:p>
          <a:p>
            <a:r>
              <a:rPr lang="en-US" sz="4000" b="1" dirty="0"/>
              <a:t>Reason #2 - Inflammation</a:t>
            </a:r>
            <a:endParaRPr lang="en-MY" sz="4000" dirty="0"/>
          </a:p>
          <a:p>
            <a:r>
              <a:rPr lang="en-US" sz="4000" b="1" dirty="0"/>
              <a:t>Reason #3 </a:t>
            </a:r>
            <a:r>
              <a:rPr lang="en-US" sz="4000" b="1" dirty="0" smtClean="0"/>
              <a:t>- </a:t>
            </a:r>
            <a:r>
              <a:rPr lang="en-US" sz="4000" b="1" dirty="0"/>
              <a:t>Aging</a:t>
            </a:r>
            <a:endParaRPr lang="en-MY" sz="4000" dirty="0"/>
          </a:p>
          <a:p>
            <a:endParaRPr lang="en-MY" sz="3600" dirty="0"/>
          </a:p>
          <a:p>
            <a:pPr marL="0" indent="0" algn="ctr">
              <a:buNone/>
            </a:pPr>
            <a:endParaRPr lang="en-MY" sz="3600" dirty="0"/>
          </a:p>
        </p:txBody>
      </p:sp>
    </p:spTree>
    <p:extLst>
      <p:ext uri="{BB962C8B-B14F-4D97-AF65-F5344CB8AC3E}">
        <p14:creationId xmlns:p14="http://schemas.microsoft.com/office/powerpoint/2010/main" val="24863556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3347" y="1728839"/>
            <a:ext cx="10515600" cy="4805363"/>
          </a:xfrm>
        </p:spPr>
        <p:txBody>
          <a:bodyPr>
            <a:normAutofit/>
          </a:bodyPr>
          <a:lstStyle/>
          <a:p>
            <a:pPr marL="0" indent="0" algn="ctr">
              <a:buNone/>
            </a:pPr>
            <a:r>
              <a:rPr lang="en-US" sz="3800" dirty="0"/>
              <a:t>Even though joint pain is a common problem that is likely to happen to people as they age…</a:t>
            </a:r>
            <a:endParaRPr lang="en-MY" sz="3800" dirty="0"/>
          </a:p>
          <a:p>
            <a:pPr marL="0" indent="0" algn="ctr">
              <a:buNone/>
            </a:pPr>
            <a:endParaRPr lang="en-MY" sz="3800" dirty="0"/>
          </a:p>
          <a:p>
            <a:pPr marL="0" indent="0" algn="ctr">
              <a:buNone/>
            </a:pPr>
            <a:r>
              <a:rPr lang="en-US" sz="3800" dirty="0"/>
              <a:t>That doesn’t mean this problem is absolutely non-preventable. Or at least, you can slow down the rate of the ligaments ‘tear &amp; wear’.</a:t>
            </a:r>
            <a:endParaRPr lang="en-MY" sz="3800" dirty="0"/>
          </a:p>
          <a:p>
            <a:pPr marL="0" indent="0" algn="ctr">
              <a:buNone/>
            </a:pPr>
            <a:endParaRPr lang="en-MY" sz="3800" dirty="0"/>
          </a:p>
        </p:txBody>
      </p:sp>
    </p:spTree>
    <p:extLst>
      <p:ext uri="{BB962C8B-B14F-4D97-AF65-F5344CB8AC3E}">
        <p14:creationId xmlns:p14="http://schemas.microsoft.com/office/powerpoint/2010/main" val="7465572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2960" y="1962913"/>
            <a:ext cx="5449824" cy="5262562"/>
          </a:xfrm>
        </p:spPr>
        <p:txBody>
          <a:bodyPr>
            <a:normAutofit/>
          </a:bodyPr>
          <a:lstStyle/>
          <a:p>
            <a:pPr marL="0" indent="0" algn="ctr">
              <a:buNone/>
            </a:pPr>
            <a:r>
              <a:rPr lang="en-US" sz="4000" dirty="0"/>
              <a:t>The good news is</a:t>
            </a:r>
            <a:r>
              <a:rPr lang="en-US" sz="4000" dirty="0" smtClean="0"/>
              <a:t>…</a:t>
            </a:r>
          </a:p>
          <a:p>
            <a:pPr marL="0" indent="0" algn="ctr">
              <a:buNone/>
            </a:pPr>
            <a:endParaRPr lang="en-MY" sz="4000" dirty="0"/>
          </a:p>
          <a:p>
            <a:pPr marL="0" indent="0" algn="ctr">
              <a:buNone/>
            </a:pPr>
            <a:r>
              <a:rPr lang="en-US" sz="4000" dirty="0"/>
              <a:t>You Don’t Have To Experience That Pain Anymore...</a:t>
            </a:r>
            <a:endParaRPr lang="en-MY" sz="4000" dirty="0"/>
          </a:p>
          <a:p>
            <a:pPr marL="0" indent="0" algn="ctr">
              <a:buNone/>
            </a:pPr>
            <a:endParaRPr lang="en-MY" sz="4000" dirty="0"/>
          </a:p>
        </p:txBody>
      </p:sp>
      <p:pic>
        <p:nvPicPr>
          <p:cNvPr id="1026" name="Picture 2" descr="Image result for PAIN JOI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3975" y="1851661"/>
            <a:ext cx="5361305" cy="3350816"/>
          </a:xfrm>
          <a:prstGeom prst="ellipse">
            <a:avLst/>
          </a:prstGeom>
          <a:ln w="63500"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99226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4727" y="1984512"/>
            <a:ext cx="10515600" cy="2450812"/>
          </a:xfrm>
        </p:spPr>
        <p:txBody>
          <a:bodyPr>
            <a:normAutofit/>
          </a:bodyPr>
          <a:lstStyle/>
          <a:p>
            <a:pPr marL="0" indent="0" algn="ctr">
              <a:buNone/>
            </a:pPr>
            <a:r>
              <a:rPr lang="en-US" sz="4000" dirty="0"/>
              <a:t> </a:t>
            </a:r>
            <a:endParaRPr lang="en-MY" sz="4000" dirty="0"/>
          </a:p>
          <a:p>
            <a:pPr marL="0" indent="0" algn="ctr">
              <a:buNone/>
            </a:pPr>
            <a:r>
              <a:rPr lang="en-US" sz="4000" dirty="0"/>
              <a:t>Because I’ve compiled my research on everything you need to know about joint health into one easy to read guide.</a:t>
            </a:r>
            <a:endParaRPr lang="en-MY" sz="4000" dirty="0"/>
          </a:p>
        </p:txBody>
      </p:sp>
    </p:spTree>
    <p:extLst>
      <p:ext uri="{BB962C8B-B14F-4D97-AF65-F5344CB8AC3E}">
        <p14:creationId xmlns:p14="http://schemas.microsoft.com/office/powerpoint/2010/main" val="29653359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2307" y="1722120"/>
            <a:ext cx="10515600" cy="4327168"/>
          </a:xfrm>
        </p:spPr>
        <p:txBody>
          <a:bodyPr>
            <a:normAutofit/>
          </a:bodyPr>
          <a:lstStyle/>
          <a:p>
            <a:pPr marL="0" indent="0" algn="ctr">
              <a:buNone/>
            </a:pPr>
            <a:r>
              <a:rPr lang="en-US" sz="4000" dirty="0">
                <a:solidFill>
                  <a:schemeClr val="bg1"/>
                </a:solidFill>
              </a:rPr>
              <a:t> </a:t>
            </a:r>
            <a:endParaRPr lang="en-MY" sz="4000" dirty="0">
              <a:solidFill>
                <a:schemeClr val="bg1"/>
              </a:solidFill>
            </a:endParaRPr>
          </a:p>
          <a:p>
            <a:pPr marL="0" indent="0" algn="ctr">
              <a:buNone/>
            </a:pPr>
            <a:r>
              <a:rPr lang="en-US" sz="4000" dirty="0">
                <a:solidFill>
                  <a:schemeClr val="bg1"/>
                </a:solidFill>
              </a:rPr>
              <a:t>What I’ll be sharing with you are the strategies based on proven scientific research to slow down and to relieve pain associated with joint problems.</a:t>
            </a:r>
            <a:endParaRPr lang="en-MY" sz="4000" dirty="0">
              <a:solidFill>
                <a:schemeClr val="bg1"/>
              </a:solidFill>
            </a:endParaRPr>
          </a:p>
          <a:p>
            <a:pPr marL="0" indent="0" algn="ctr">
              <a:buNone/>
            </a:pPr>
            <a:endParaRPr lang="en-MY" sz="4000" dirty="0">
              <a:solidFill>
                <a:schemeClr val="bg1"/>
              </a:solidFill>
            </a:endParaRPr>
          </a:p>
        </p:txBody>
      </p:sp>
    </p:spTree>
    <p:extLst>
      <p:ext uri="{BB962C8B-B14F-4D97-AF65-F5344CB8AC3E}">
        <p14:creationId xmlns:p14="http://schemas.microsoft.com/office/powerpoint/2010/main" val="31114032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51142" y="1310640"/>
            <a:ext cx="10515600" cy="3035334"/>
          </a:xfrm>
        </p:spPr>
        <p:txBody>
          <a:bodyPr>
            <a:normAutofit/>
          </a:bodyPr>
          <a:lstStyle/>
          <a:p>
            <a:pPr marL="0" indent="0" algn="ctr">
              <a:buNone/>
            </a:pPr>
            <a:r>
              <a:rPr lang="en-US" sz="4400" dirty="0">
                <a:solidFill>
                  <a:schemeClr val="bg1"/>
                </a:solidFill>
              </a:rPr>
              <a:t>It’s time to say goodbye to </a:t>
            </a:r>
            <a:r>
              <a:rPr lang="en-US" sz="4400" i="1" dirty="0">
                <a:solidFill>
                  <a:srgbClr val="FFFF00"/>
                </a:solidFill>
              </a:rPr>
              <a:t>J</a:t>
            </a:r>
            <a:r>
              <a:rPr lang="en-US" sz="4400" i="1" dirty="0" smtClean="0">
                <a:solidFill>
                  <a:srgbClr val="FFFF00"/>
                </a:solidFill>
              </a:rPr>
              <a:t>oint </a:t>
            </a:r>
            <a:r>
              <a:rPr lang="en-US" sz="4400" i="1" dirty="0">
                <a:solidFill>
                  <a:srgbClr val="FFFF00"/>
                </a:solidFill>
              </a:rPr>
              <a:t>P</a:t>
            </a:r>
            <a:r>
              <a:rPr lang="en-US" sz="4400" i="1" dirty="0" smtClean="0">
                <a:solidFill>
                  <a:srgbClr val="FFFF00"/>
                </a:solidFill>
              </a:rPr>
              <a:t>roblems</a:t>
            </a:r>
            <a:endParaRPr lang="en-MY" sz="4400" i="1" dirty="0">
              <a:solidFill>
                <a:srgbClr val="FFFF00"/>
              </a:solidFill>
            </a:endParaRPr>
          </a:p>
        </p:txBody>
      </p:sp>
      <p:pic>
        <p:nvPicPr>
          <p:cNvPr id="2050"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5415" y="2430462"/>
            <a:ext cx="7334250" cy="3514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080787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4734</TotalTime>
  <Words>804</Words>
  <Application>Microsoft Office PowerPoint</Application>
  <PresentationFormat>Widescreen</PresentationFormat>
  <Paragraphs>103</Paragraphs>
  <Slides>38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Here Are The Things You Will Discover In The Joint Health 101: </vt:lpstr>
      <vt:lpstr>PowerPoint Presentation</vt:lpstr>
      <vt:lpstr>PowerPoint Presentation</vt:lpstr>
      <vt:lpstr>PowerPoint Presentation</vt:lpstr>
      <vt:lpstr>This Is The Golden Key For Those Who          Want To: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 FREE Bonuses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Hey there!</dc:title>
  <dc:creator>Cally</dc:creator>
  <cp:lastModifiedBy>Cally</cp:lastModifiedBy>
  <cp:revision>185</cp:revision>
  <dcterms:created xsi:type="dcterms:W3CDTF">2017-05-11T16:06:40Z</dcterms:created>
  <dcterms:modified xsi:type="dcterms:W3CDTF">2019-02-24T05:23:12Z</dcterms:modified>
</cp:coreProperties>
</file>