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3" r:id="rId1"/>
  </p:sldMasterIdLst>
  <p:notesMasterIdLst>
    <p:notesMasterId r:id="rId20"/>
  </p:notesMasterIdLst>
  <p:sldIdLst>
    <p:sldId id="257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02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4262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23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4405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834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88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1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>
              <a:buNone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685800" indent="0">
              <a:buNone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028700" indent="0">
              <a:buNone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371600" indent="0">
              <a:buNone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1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8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8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31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>
            <a:normAutofit/>
          </a:bodyPr>
          <a:lstStyle>
            <a:lvl1pPr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84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954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660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7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  <p:sldLayoutId id="2147483907" r:id="rId14"/>
    <p:sldLayoutId id="2147483908" r:id="rId15"/>
    <p:sldLayoutId id="2147483909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b="1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594AFF5-8991-9A40-8DBA-FBB399B32D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0" b="7434"/>
          <a:stretch/>
        </p:blipFill>
        <p:spPr>
          <a:xfrm>
            <a:off x="0" y="0"/>
            <a:ext cx="9180512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3246507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707654"/>
            <a:ext cx="4752528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We will discuss the lifestyle changes necessary to alleviate the worst of the eczema symptoms, or get rid of the rash altogether.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4205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779662"/>
            <a:ext cx="4104456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Although the eczema rash has been around for thousands of years, we still know far too little about it.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231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707654"/>
            <a:ext cx="4104456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And it has shown that changes in lifestyle habits can have a tremendously beneficial effect of eczema.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7259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635646"/>
            <a:ext cx="4680520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“Eczema Fix: How to Get Rid of Eczema Naturally &amp; Permanently” places the control of this disorder in </a:t>
            </a:r>
            <a:r>
              <a:rPr lang="en-US" i="1" dirty="0"/>
              <a:t>your </a:t>
            </a:r>
            <a:r>
              <a:rPr lang="en-US" dirty="0"/>
              <a:t>hands.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0446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923678"/>
            <a:ext cx="4464496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Eczema is an auto-immune disease, where the body refuses to function is it should.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096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707654"/>
            <a:ext cx="4392488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By easing the symptoms of eczema, you may well be helping your body cope with other auto-immune challenges.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4474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563638"/>
            <a:ext cx="4536504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standard medical cure for eczema is a hydrocortisone steroids cream.</a:t>
            </a:r>
            <a:r>
              <a:rPr lang="en-ID" dirty="0"/>
              <a:t> </a:t>
            </a:r>
            <a:r>
              <a:rPr lang="en-US" dirty="0"/>
              <a:t>That is what this video does to help you become eczema-free for life.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745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189704"/>
            <a:ext cx="5256584" cy="108012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Certain changes in your daily life can do much to rid yourself of eczema.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63E0E56-908E-4446-ACAA-FFD473134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360" y="2304256"/>
            <a:ext cx="2581095" cy="1563638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74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635646"/>
            <a:ext cx="4536504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Once you identify the triggers and alleviate them from your environment, you are taking the necessary steps to rid yourself of the symptoms of eczema.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063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419622"/>
            <a:ext cx="4392488" cy="216024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Eczema, that horrible itchy rash on your skin, isn’t new. Ancient Egyptians suffered from eczema and sought relief with oatmeal baths.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559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707654"/>
            <a:ext cx="4824536" cy="208823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Hippocrates, the father of modern medicine, discussed the role of skin disease, sweating, and itching over two thousand years ago.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9678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290214"/>
            <a:ext cx="5832648" cy="108012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Thirty million Americans suffer from eczema, including children.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83B7B33-62E4-5141-A2AA-005B8A821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492" y="2370334"/>
            <a:ext cx="2616816" cy="1785592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605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995686"/>
            <a:ext cx="4248472" cy="144016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Doctors have discovered a genetic link for eczema between parent and child.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838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779662"/>
            <a:ext cx="4032448" cy="180020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One in five school-age children have this rash, and one twelve adults suffer from eczema.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2525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131590"/>
            <a:ext cx="4536503" cy="144016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It can affect every-day life and cause a lack of sleep. It can also be embarrassing.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121B691-4F6B-CC43-8AF9-0372AE6FF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169" y="2571750"/>
            <a:ext cx="2575475" cy="1393332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103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491630"/>
            <a:ext cx="4896544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This video will discuss exactly what eczema is and how it can be treated to reduce the symptoms.</a:t>
            </a:r>
            <a:r>
              <a:rPr lang="en-ID" dirty="0"/>
              <a:t> </a:t>
            </a:r>
            <a:r>
              <a:rPr lang="en-US" dirty="0"/>
              <a:t>But the symptoms of itch and inflammation </a:t>
            </a:r>
            <a:r>
              <a:rPr lang="en-US" i="1" dirty="0"/>
              <a:t>can </a:t>
            </a:r>
            <a:r>
              <a:rPr lang="en-US" dirty="0"/>
              <a:t>be contained.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93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419622"/>
            <a:ext cx="4680520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Eczema can’t be “caught” from someone else. It’s an immune disorder that can flare up because of environmental and emotional causes.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719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zcemabook" id="{E346B10B-CE60-A748-BF9B-FE5D7451FC93}" vid="{43655502-871A-DA4C-A8BD-C88FCB49A7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ezcemabook</Template>
  <TotalTime>900</TotalTime>
  <Words>356</Words>
  <Application>Microsoft Office PowerPoint</Application>
  <PresentationFormat>On-screen Show (16:9)</PresentationFormat>
  <Paragraphs>19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58</cp:revision>
  <dcterms:created xsi:type="dcterms:W3CDTF">2018-10-15T07:11:14Z</dcterms:created>
  <dcterms:modified xsi:type="dcterms:W3CDTF">2019-06-24T13:35:08Z</dcterms:modified>
</cp:coreProperties>
</file>