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5"/>
  </p:notesMasterIdLst>
  <p:sldIdLst>
    <p:sldId id="257" r:id="rId2"/>
    <p:sldId id="274" r:id="rId3"/>
    <p:sldId id="323" r:id="rId4"/>
    <p:sldId id="324" r:id="rId5"/>
    <p:sldId id="280" r:id="rId6"/>
    <p:sldId id="269" r:id="rId7"/>
    <p:sldId id="325" r:id="rId8"/>
    <p:sldId id="287" r:id="rId9"/>
    <p:sldId id="314" r:id="rId10"/>
    <p:sldId id="326" r:id="rId11"/>
    <p:sldId id="327" r:id="rId12"/>
    <p:sldId id="328" r:id="rId13"/>
    <p:sldId id="329" r:id="rId14"/>
    <p:sldId id="330" r:id="rId15"/>
    <p:sldId id="296" r:id="rId16"/>
    <p:sldId id="297" r:id="rId17"/>
    <p:sldId id="331" r:id="rId18"/>
    <p:sldId id="315" r:id="rId19"/>
    <p:sldId id="316" r:id="rId20"/>
    <p:sldId id="332" r:id="rId21"/>
    <p:sldId id="333" r:id="rId22"/>
    <p:sldId id="334" r:id="rId23"/>
    <p:sldId id="335" r:id="rId24"/>
    <p:sldId id="317" r:id="rId25"/>
    <p:sldId id="318" r:id="rId26"/>
    <p:sldId id="336" r:id="rId27"/>
    <p:sldId id="337" r:id="rId28"/>
    <p:sldId id="319" r:id="rId29"/>
    <p:sldId id="320" r:id="rId30"/>
    <p:sldId id="321" r:id="rId31"/>
    <p:sldId id="322" r:id="rId32"/>
    <p:sldId id="338" r:id="rId33"/>
    <p:sldId id="339"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843"/>
    <p:restoredTop sz="94650"/>
  </p:normalViewPr>
  <p:slideViewPr>
    <p:cSldViewPr>
      <p:cViewPr varScale="1">
        <p:scale>
          <a:sx n="120" d="100"/>
          <a:sy n="120" d="100"/>
        </p:scale>
        <p:origin x="200" y="88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6/24/19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6989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1404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578849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29686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00473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437207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516074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8646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0798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82919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5634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71368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93024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7543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46456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04590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6/24/19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526687555"/>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8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549409F-5E75-4543-85E2-C466DC6A35C8}"/>
              </a:ext>
            </a:extLst>
          </p:cNvPr>
          <p:cNvPicPr>
            <a:picLocks noChangeAspect="1"/>
          </p:cNvPicPr>
          <p:nvPr/>
        </p:nvPicPr>
        <p:blipFill rotWithShape="1">
          <a:blip r:embed="rId3">
            <a:extLst>
              <a:ext uri="{28A0092B-C50C-407E-A947-70E740481C1C}">
                <a14:useLocalDpi xmlns:a14="http://schemas.microsoft.com/office/drawing/2010/main" val="0"/>
              </a:ext>
            </a:extLst>
          </a:blip>
          <a:srcRect r="-400" b="7434"/>
          <a:stretch/>
        </p:blipFill>
        <p:spPr>
          <a:xfrm>
            <a:off x="0" y="0"/>
            <a:ext cx="9180512" cy="5143500"/>
          </a:xfrm>
          <a:prstGeom prst="rect">
            <a:avLst/>
          </a:prstGeom>
        </p:spPr>
      </p:pic>
      <p:sp>
        <p:nvSpPr>
          <p:cNvPr id="12" name="Rectangle 11">
            <a:extLst>
              <a:ext uri="{FF2B5EF4-FFF2-40B4-BE49-F238E27FC236}">
                <a16:creationId xmlns:a16="http://schemas.microsoft.com/office/drawing/2014/main" id="{B285440D-AE88-CD4F-83CA-2F5FF6F9A10E}"/>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8C6DD3E-2D52-9E45-B7C5-CE3CECEAB3EB}"/>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 name="TextBox 13">
            <a:extLst>
              <a:ext uri="{FF2B5EF4-FFF2-40B4-BE49-F238E27FC236}">
                <a16:creationId xmlns:a16="http://schemas.microsoft.com/office/drawing/2014/main" id="{9E98EEA3-6627-FA40-B2FB-643397847C30}"/>
              </a:ext>
            </a:extLst>
          </p:cNvPr>
          <p:cNvSpPr txBox="1"/>
          <p:nvPr/>
        </p:nvSpPr>
        <p:spPr>
          <a:xfrm>
            <a:off x="5486400" y="2723287"/>
            <a:ext cx="3276600" cy="1754326"/>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Home </a:t>
            </a:r>
            <a:r>
              <a:rPr lang="en-US" sz="3600" b="1">
                <a:latin typeface="Calibri" panose="020F0502020204030204" pitchFamily="34" charset="0"/>
                <a:cs typeface="Calibri" panose="020F0502020204030204" pitchFamily="34" charset="0"/>
              </a:rPr>
              <a:t>Remedies If </a:t>
            </a:r>
            <a:r>
              <a:rPr lang="en-US" sz="3600" b="1" dirty="0">
                <a:latin typeface="Calibri" panose="020F0502020204030204" pitchFamily="34" charset="0"/>
                <a:cs typeface="Calibri" panose="020F0502020204030204" pitchFamily="34" charset="0"/>
              </a:rPr>
              <a:t>You Have Eczema</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779662"/>
            <a:ext cx="4680520" cy="1728192"/>
          </a:xfrm>
        </p:spPr>
        <p:txBody>
          <a:bodyPr>
            <a:noAutofit/>
          </a:bodyPr>
          <a:lstStyle/>
          <a:p>
            <a:pPr algn="ctr"/>
            <a:r>
              <a:rPr lang="en-US" dirty="0"/>
              <a:t>The fact is, “normal” skin has an acidic barrier with a pH level of below 5.0. The pH level in eczema sufferers is general higher.</a:t>
            </a:r>
            <a:endParaRPr lang="en-ID" dirty="0"/>
          </a:p>
        </p:txBody>
      </p:sp>
    </p:spTree>
    <p:extLst>
      <p:ext uri="{BB962C8B-B14F-4D97-AF65-F5344CB8AC3E}">
        <p14:creationId xmlns:p14="http://schemas.microsoft.com/office/powerpoint/2010/main" val="195700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635646"/>
            <a:ext cx="3888432" cy="2304256"/>
          </a:xfrm>
        </p:spPr>
        <p:txBody>
          <a:bodyPr>
            <a:noAutofit/>
          </a:bodyPr>
          <a:lstStyle/>
          <a:p>
            <a:pPr algn="ctr"/>
            <a:r>
              <a:rPr lang="en-US" dirty="0"/>
              <a:t>Some people believe apple cider vinegar may be useful in restoring the skin’s natural pH balance.</a:t>
            </a:r>
            <a:endParaRPr lang="en-ID" dirty="0"/>
          </a:p>
        </p:txBody>
      </p:sp>
    </p:spTree>
    <p:extLst>
      <p:ext uri="{BB962C8B-B14F-4D97-AF65-F5344CB8AC3E}">
        <p14:creationId xmlns:p14="http://schemas.microsoft.com/office/powerpoint/2010/main" val="1086414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563638"/>
            <a:ext cx="4464496" cy="2016224"/>
          </a:xfrm>
        </p:spPr>
        <p:txBody>
          <a:bodyPr>
            <a:noAutofit/>
          </a:bodyPr>
          <a:lstStyle/>
          <a:p>
            <a:pPr algn="ctr"/>
            <a:r>
              <a:rPr lang="en-US" dirty="0"/>
              <a:t>Before beginning any apple cider vinegar treatment on your skin, you should consult with your dermatologist, who can perform a patch test.</a:t>
            </a:r>
            <a:endParaRPr lang="en-ID" dirty="0"/>
          </a:p>
        </p:txBody>
      </p:sp>
    </p:spTree>
    <p:extLst>
      <p:ext uri="{BB962C8B-B14F-4D97-AF65-F5344CB8AC3E}">
        <p14:creationId xmlns:p14="http://schemas.microsoft.com/office/powerpoint/2010/main" val="230728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059582"/>
            <a:ext cx="6447501" cy="3096344"/>
          </a:xfrm>
        </p:spPr>
        <p:txBody>
          <a:bodyPr>
            <a:noAutofit/>
          </a:bodyPr>
          <a:lstStyle/>
          <a:p>
            <a:pPr>
              <a:spcAft>
                <a:spcPts val="1200"/>
              </a:spcAft>
            </a:pPr>
            <a:r>
              <a:rPr lang="en-US" dirty="0"/>
              <a:t>With your doctor’s approval, here are some ways that apple cider vinegar can fit into your eczema-curing regime:</a:t>
            </a:r>
          </a:p>
          <a:p>
            <a:pPr marL="342900" indent="-342900">
              <a:spcAft>
                <a:spcPts val="1200"/>
              </a:spcAft>
              <a:buClr>
                <a:schemeClr val="accent1">
                  <a:lumMod val="50000"/>
                </a:schemeClr>
              </a:buClr>
              <a:buFont typeface="Wingdings" pitchFamily="2" charset="2"/>
              <a:buChar char="Ø"/>
            </a:pPr>
            <a:r>
              <a:rPr lang="en-US" dirty="0"/>
              <a:t>Take an apple cider vinegar bath. Fill your bathtub with water and add 2 cups of ACV. Soak in the tub for at least 20 minutes. Rinse and follow up with a moisturizer.</a:t>
            </a:r>
            <a:endParaRPr lang="en-ID" dirty="0"/>
          </a:p>
          <a:p>
            <a:pPr>
              <a:spcAft>
                <a:spcPts val="1200"/>
              </a:spcAft>
            </a:pPr>
            <a:endParaRPr lang="en-ID" dirty="0"/>
          </a:p>
        </p:txBody>
      </p:sp>
    </p:spTree>
    <p:extLst>
      <p:ext uri="{BB962C8B-B14F-4D97-AF65-F5344CB8AC3E}">
        <p14:creationId xmlns:p14="http://schemas.microsoft.com/office/powerpoint/2010/main" val="2706492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203598"/>
            <a:ext cx="5616624" cy="3096344"/>
          </a:xfrm>
        </p:spPr>
        <p:txBody>
          <a:bodyPr>
            <a:noAutofit/>
          </a:bodyPr>
          <a:lstStyle/>
          <a:p>
            <a:pPr marL="342900" indent="-342900">
              <a:buClr>
                <a:schemeClr val="accent1">
                  <a:lumMod val="50000"/>
                </a:schemeClr>
              </a:buClr>
              <a:buFont typeface="Wingdings" pitchFamily="2" charset="2"/>
              <a:buChar char="Ø"/>
            </a:pPr>
            <a:r>
              <a:rPr lang="en-US" dirty="0"/>
              <a:t>We have discussed using wet wraps soaked in water to enhance the absorption of moisture into the skin. You can add a tablespoon of ACV to the wrap for added healing properties. Protect the wet wrap with a dry bandage and leave on overnight.</a:t>
            </a:r>
            <a:endParaRPr lang="en-ID" dirty="0"/>
          </a:p>
        </p:txBody>
      </p:sp>
    </p:spTree>
    <p:extLst>
      <p:ext uri="{BB962C8B-B14F-4D97-AF65-F5344CB8AC3E}">
        <p14:creationId xmlns:p14="http://schemas.microsoft.com/office/powerpoint/2010/main" val="138773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203598"/>
            <a:ext cx="6447501" cy="602382"/>
          </a:xfrm>
        </p:spPr>
        <p:txBody>
          <a:bodyPr>
            <a:normAutofit/>
          </a:bodyPr>
          <a:lstStyle/>
          <a:p>
            <a:r>
              <a:rPr lang="en-US" b="1" dirty="0"/>
              <a:t>Bleach Bath</a:t>
            </a:r>
            <a:endParaRPr lang="en-ID" sz="2800" b="1"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006800"/>
            <a:ext cx="5576167" cy="2293142"/>
          </a:xfrm>
        </p:spPr>
        <p:txBody>
          <a:bodyPr>
            <a:normAutofit/>
          </a:bodyPr>
          <a:lstStyle/>
          <a:p>
            <a:r>
              <a:rPr lang="en-US" dirty="0"/>
              <a:t>This may sound like a strange eczema remedy, but it has been studied at the Mayo Clinic. Bleach kills bacteria. Imagine where your hands have been when you give in to the urge to scratch. </a:t>
            </a:r>
            <a:endParaRPr lang="en-ID" dirty="0"/>
          </a:p>
        </p:txBody>
      </p:sp>
    </p:spTree>
    <p:extLst>
      <p:ext uri="{BB962C8B-B14F-4D97-AF65-F5344CB8AC3E}">
        <p14:creationId xmlns:p14="http://schemas.microsoft.com/office/powerpoint/2010/main" val="260672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779662"/>
            <a:ext cx="4536504" cy="1728192"/>
          </a:xfrm>
        </p:spPr>
        <p:txBody>
          <a:bodyPr>
            <a:noAutofit/>
          </a:bodyPr>
          <a:lstStyle/>
          <a:p>
            <a:pPr algn="ctr"/>
            <a:r>
              <a:rPr lang="en-US" dirty="0"/>
              <a:t>It’s a bacteria army invading your inflamed skin the way General Sherman invaded Georgia. Bleach gets rid of harmful bacteria.</a:t>
            </a:r>
            <a:endParaRPr lang="en-ID" dirty="0"/>
          </a:p>
        </p:txBody>
      </p:sp>
    </p:spTree>
    <p:extLst>
      <p:ext uri="{BB962C8B-B14F-4D97-AF65-F5344CB8AC3E}">
        <p14:creationId xmlns:p14="http://schemas.microsoft.com/office/powerpoint/2010/main" val="2563621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563638"/>
            <a:ext cx="5040560" cy="2304256"/>
          </a:xfrm>
        </p:spPr>
        <p:txBody>
          <a:bodyPr>
            <a:noAutofit/>
          </a:bodyPr>
          <a:lstStyle/>
          <a:p>
            <a:pPr algn="ctr"/>
            <a:r>
              <a:rPr lang="en-US" dirty="0"/>
              <a:t>Soak in the bleach bath for 10 minutes, then dry and moisturize well. Bleach is drying, so you want plenty of moisture sealed into your skin. Don’t take more than two bleach bath a week.</a:t>
            </a:r>
            <a:endParaRPr lang="en-ID" dirty="0"/>
          </a:p>
        </p:txBody>
      </p:sp>
    </p:spTree>
    <p:extLst>
      <p:ext uri="{BB962C8B-B14F-4D97-AF65-F5344CB8AC3E}">
        <p14:creationId xmlns:p14="http://schemas.microsoft.com/office/powerpoint/2010/main" val="184546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491630"/>
            <a:ext cx="6447501" cy="530374"/>
          </a:xfrm>
        </p:spPr>
        <p:txBody>
          <a:bodyPr>
            <a:normAutofit/>
          </a:bodyPr>
          <a:lstStyle/>
          <a:p>
            <a:r>
              <a:rPr lang="en-US" b="1" dirty="0"/>
              <a:t>Colloidal Oatmeal Bath </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2150816"/>
            <a:ext cx="5576167" cy="1717078"/>
          </a:xfrm>
        </p:spPr>
        <p:txBody>
          <a:bodyPr>
            <a:normAutofit/>
          </a:bodyPr>
          <a:lstStyle/>
          <a:p>
            <a:r>
              <a:rPr lang="en-US" dirty="0"/>
              <a:t>Oatmeal as a remedy of skin diseases, anxiety, and sleep goes back to ancient times, more than 3000 years ago.</a:t>
            </a:r>
            <a:endParaRPr lang="en-ID" dirty="0"/>
          </a:p>
        </p:txBody>
      </p:sp>
    </p:spTree>
    <p:extLst>
      <p:ext uri="{BB962C8B-B14F-4D97-AF65-F5344CB8AC3E}">
        <p14:creationId xmlns:p14="http://schemas.microsoft.com/office/powerpoint/2010/main" val="3572765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779662"/>
            <a:ext cx="4176464" cy="2304256"/>
          </a:xfrm>
        </p:spPr>
        <p:txBody>
          <a:bodyPr>
            <a:noAutofit/>
          </a:bodyPr>
          <a:lstStyle/>
          <a:p>
            <a:pPr algn="ctr"/>
            <a:r>
              <a:rPr lang="en-US" dirty="0"/>
              <a:t>During the 19</a:t>
            </a:r>
            <a:r>
              <a:rPr lang="en-US" baseline="30000" dirty="0"/>
              <a:t>th</a:t>
            </a:r>
            <a:r>
              <a:rPr lang="en-US" dirty="0"/>
              <a:t> century, oatmeal baths were used in the treatment for skin inflammation.</a:t>
            </a:r>
            <a:endParaRPr lang="en-ID" dirty="0"/>
          </a:p>
        </p:txBody>
      </p:sp>
    </p:spTree>
    <p:extLst>
      <p:ext uri="{BB962C8B-B14F-4D97-AF65-F5344CB8AC3E}">
        <p14:creationId xmlns:p14="http://schemas.microsoft.com/office/powerpoint/2010/main" val="246337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707654"/>
            <a:ext cx="3960440" cy="1800200"/>
          </a:xfrm>
        </p:spPr>
        <p:txBody>
          <a:bodyPr>
            <a:noAutofit/>
          </a:bodyPr>
          <a:lstStyle/>
          <a:p>
            <a:pPr algn="ctr"/>
            <a:r>
              <a:rPr lang="en-US" dirty="0"/>
              <a:t>People with eczema are quick to look at creams to remedy the problem, and these can be very helpful.</a:t>
            </a:r>
            <a:endParaRPr lang="en-MY" dirty="0"/>
          </a:p>
        </p:txBody>
      </p:sp>
    </p:spTree>
    <p:extLst>
      <p:ext uri="{BB962C8B-B14F-4D97-AF65-F5344CB8AC3E}">
        <p14:creationId xmlns:p14="http://schemas.microsoft.com/office/powerpoint/2010/main" val="10850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635646"/>
            <a:ext cx="5112568" cy="2304256"/>
          </a:xfrm>
        </p:spPr>
        <p:txBody>
          <a:bodyPr>
            <a:noAutofit/>
          </a:bodyPr>
          <a:lstStyle/>
          <a:p>
            <a:pPr algn="ctr"/>
            <a:r>
              <a:rPr lang="en-US" dirty="0"/>
              <a:t>Colloidal oatmeal is regular oatmeal ground to a fine power which mixes well with water. The study also showed that colloidal oatmeal can be helpful in maintaining the skin’s normal pH level.</a:t>
            </a:r>
            <a:endParaRPr lang="en-ID" dirty="0"/>
          </a:p>
        </p:txBody>
      </p:sp>
    </p:spTree>
    <p:extLst>
      <p:ext uri="{BB962C8B-B14F-4D97-AF65-F5344CB8AC3E}">
        <p14:creationId xmlns:p14="http://schemas.microsoft.com/office/powerpoint/2010/main" val="205113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851670"/>
            <a:ext cx="5040560" cy="2304256"/>
          </a:xfrm>
        </p:spPr>
        <p:txBody>
          <a:bodyPr>
            <a:noAutofit/>
          </a:bodyPr>
          <a:lstStyle/>
          <a:p>
            <a:pPr algn="ctr"/>
            <a:r>
              <a:rPr lang="en-US" dirty="0"/>
              <a:t>Stir a cup of colloidal oatmeal into your bath water. Soak for approximately 10 minutes. Rinse off with regular water and immediately apply moisturizer.</a:t>
            </a:r>
            <a:endParaRPr lang="en-ID" dirty="0"/>
          </a:p>
        </p:txBody>
      </p:sp>
    </p:spTree>
    <p:extLst>
      <p:ext uri="{BB962C8B-B14F-4D97-AF65-F5344CB8AC3E}">
        <p14:creationId xmlns:p14="http://schemas.microsoft.com/office/powerpoint/2010/main" val="336749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851670"/>
            <a:ext cx="4608512" cy="2304256"/>
          </a:xfrm>
        </p:spPr>
        <p:txBody>
          <a:bodyPr>
            <a:noAutofit/>
          </a:bodyPr>
          <a:lstStyle/>
          <a:p>
            <a:pPr algn="ctr"/>
            <a:r>
              <a:rPr lang="en-US" dirty="0"/>
              <a:t>Colloidal oatmeal is available at health food stores. It won’t mix with water unless ground to a very fine consistency.</a:t>
            </a:r>
            <a:endParaRPr lang="en-ID" dirty="0"/>
          </a:p>
          <a:p>
            <a:pPr algn="ctr"/>
            <a:endParaRPr lang="en-ID" dirty="0"/>
          </a:p>
        </p:txBody>
      </p:sp>
    </p:spTree>
    <p:extLst>
      <p:ext uri="{BB962C8B-B14F-4D97-AF65-F5344CB8AC3E}">
        <p14:creationId xmlns:p14="http://schemas.microsoft.com/office/powerpoint/2010/main" val="2416434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275606"/>
            <a:ext cx="5256584" cy="1008112"/>
          </a:xfrm>
        </p:spPr>
        <p:txBody>
          <a:bodyPr>
            <a:noAutofit/>
          </a:bodyPr>
          <a:lstStyle/>
          <a:p>
            <a:pPr algn="ctr"/>
            <a:r>
              <a:rPr lang="en-US" dirty="0"/>
              <a:t>Also, look for creams and moisturizers containing colloidal oatmeal.</a:t>
            </a:r>
            <a:endParaRPr lang="en-ID" dirty="0"/>
          </a:p>
        </p:txBody>
      </p:sp>
      <p:pic>
        <p:nvPicPr>
          <p:cNvPr id="2" name="Picture 1">
            <a:extLst>
              <a:ext uri="{FF2B5EF4-FFF2-40B4-BE49-F238E27FC236}">
                <a16:creationId xmlns:a16="http://schemas.microsoft.com/office/drawing/2014/main" id="{24C1864A-D85F-4742-A44F-3CD63B1EE1C6}"/>
              </a:ext>
            </a:extLst>
          </p:cNvPr>
          <p:cNvPicPr>
            <a:picLocks noChangeAspect="1"/>
          </p:cNvPicPr>
          <p:nvPr/>
        </p:nvPicPr>
        <p:blipFill>
          <a:blip r:embed="rId2"/>
          <a:stretch>
            <a:fillRect/>
          </a:stretch>
        </p:blipFill>
        <p:spPr>
          <a:xfrm>
            <a:off x="2337466" y="2412082"/>
            <a:ext cx="2851671" cy="1599828"/>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894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548582"/>
            <a:ext cx="6447501" cy="530374"/>
          </a:xfrm>
        </p:spPr>
        <p:txBody>
          <a:bodyPr>
            <a:normAutofit/>
          </a:bodyPr>
          <a:lstStyle/>
          <a:p>
            <a:r>
              <a:rPr lang="en-US" b="1" dirty="0"/>
              <a:t>Coconut Oil</a:t>
            </a:r>
            <a:endParaRPr lang="en-ID"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2325466"/>
            <a:ext cx="5576167" cy="1470420"/>
          </a:xfrm>
        </p:spPr>
        <p:txBody>
          <a:bodyPr/>
          <a:lstStyle/>
          <a:p>
            <a:r>
              <a:rPr lang="en-US" dirty="0"/>
              <a:t>Coconut oil has a great many uses, and one of them is as a moisturizer to relieves symptoms of dry skin and itching.</a:t>
            </a:r>
          </a:p>
        </p:txBody>
      </p:sp>
    </p:spTree>
    <p:extLst>
      <p:ext uri="{BB962C8B-B14F-4D97-AF65-F5344CB8AC3E}">
        <p14:creationId xmlns:p14="http://schemas.microsoft.com/office/powerpoint/2010/main" val="221817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2067694"/>
            <a:ext cx="4248472" cy="1296144"/>
          </a:xfrm>
        </p:spPr>
        <p:txBody>
          <a:bodyPr>
            <a:noAutofit/>
          </a:bodyPr>
          <a:lstStyle/>
          <a:p>
            <a:pPr algn="ctr"/>
            <a:r>
              <a:rPr lang="en-US" dirty="0"/>
              <a:t>It’s filled with a fatty acid that is extremely healthful for your entire body, including your skin.</a:t>
            </a:r>
            <a:endParaRPr lang="en-ID" dirty="0"/>
          </a:p>
        </p:txBody>
      </p:sp>
    </p:spTree>
    <p:extLst>
      <p:ext uri="{BB962C8B-B14F-4D97-AF65-F5344CB8AC3E}">
        <p14:creationId xmlns:p14="http://schemas.microsoft.com/office/powerpoint/2010/main" val="2713913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91630"/>
            <a:ext cx="5184576" cy="2304256"/>
          </a:xfrm>
        </p:spPr>
        <p:txBody>
          <a:bodyPr>
            <a:noAutofit/>
          </a:bodyPr>
          <a:lstStyle/>
          <a:p>
            <a:pPr algn="ctr"/>
            <a:r>
              <a:rPr lang="en-US" dirty="0"/>
              <a:t>A 2014 study showed that using coconut oil for 2 months proved especially hydrating for children suffering from eczema. It also decreases bacteria. This is important since eczema rashes can easily become infected.</a:t>
            </a:r>
            <a:endParaRPr lang="en-ID" dirty="0"/>
          </a:p>
          <a:p>
            <a:pPr algn="ctr"/>
            <a:endParaRPr lang="en-ID" dirty="0"/>
          </a:p>
        </p:txBody>
      </p:sp>
    </p:spTree>
    <p:extLst>
      <p:ext uri="{BB962C8B-B14F-4D97-AF65-F5344CB8AC3E}">
        <p14:creationId xmlns:p14="http://schemas.microsoft.com/office/powerpoint/2010/main" val="3155580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419622"/>
            <a:ext cx="5184576" cy="2304256"/>
          </a:xfrm>
        </p:spPr>
        <p:txBody>
          <a:bodyPr>
            <a:noAutofit/>
          </a:bodyPr>
          <a:lstStyle/>
          <a:p>
            <a:pPr algn="ctr"/>
            <a:r>
              <a:rPr lang="en-US" dirty="0"/>
              <a:t>You can apply solid coconut oil directly to the skin as you would any cream. For a scaly scalp, melt the coconut oil and rub into the scalp as you would any conditioner. Leave on the scalp for about 5 minutes, then rinse.</a:t>
            </a:r>
            <a:endParaRPr lang="en-ID" dirty="0"/>
          </a:p>
        </p:txBody>
      </p:sp>
    </p:spTree>
    <p:extLst>
      <p:ext uri="{BB962C8B-B14F-4D97-AF65-F5344CB8AC3E}">
        <p14:creationId xmlns:p14="http://schemas.microsoft.com/office/powerpoint/2010/main" val="3059580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203598"/>
            <a:ext cx="6447501" cy="602382"/>
          </a:xfrm>
        </p:spPr>
        <p:txBody>
          <a:bodyPr>
            <a:normAutofit/>
          </a:bodyPr>
          <a:lstStyle/>
          <a:p>
            <a:r>
              <a:rPr lang="en-US" b="1" dirty="0"/>
              <a:t>Honey</a:t>
            </a:r>
            <a:endParaRPr lang="en-ID"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006800"/>
            <a:ext cx="5504159" cy="2293142"/>
          </a:xfrm>
        </p:spPr>
        <p:txBody>
          <a:bodyPr>
            <a:normAutofit/>
          </a:bodyPr>
          <a:lstStyle/>
          <a:p>
            <a:r>
              <a:rPr lang="en-US" dirty="0"/>
              <a:t>A 2004 study in the “Journal of Wound Care” confirmed that a mixture of equal parts honey, olive oil, and beeswax makes an excellent anti-itch cream for eczema.</a:t>
            </a:r>
            <a:endParaRPr lang="en-ID" dirty="0"/>
          </a:p>
        </p:txBody>
      </p:sp>
    </p:spTree>
    <p:extLst>
      <p:ext uri="{BB962C8B-B14F-4D97-AF65-F5344CB8AC3E}">
        <p14:creationId xmlns:p14="http://schemas.microsoft.com/office/powerpoint/2010/main" val="4186254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851670"/>
            <a:ext cx="3888432" cy="1368152"/>
          </a:xfrm>
        </p:spPr>
        <p:txBody>
          <a:bodyPr>
            <a:noAutofit/>
          </a:bodyPr>
          <a:lstStyle/>
          <a:p>
            <a:pPr algn="ctr"/>
            <a:r>
              <a:rPr lang="en-US" dirty="0"/>
              <a:t>Unprocessed honey fights bacteria and inflammation, two large triggers for eczema. </a:t>
            </a:r>
            <a:endParaRPr lang="en-ID" dirty="0"/>
          </a:p>
        </p:txBody>
      </p:sp>
    </p:spTree>
    <p:extLst>
      <p:ext uri="{BB962C8B-B14F-4D97-AF65-F5344CB8AC3E}">
        <p14:creationId xmlns:p14="http://schemas.microsoft.com/office/powerpoint/2010/main" val="1122097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47614"/>
            <a:ext cx="6447501" cy="1008112"/>
          </a:xfrm>
        </p:spPr>
        <p:txBody>
          <a:bodyPr>
            <a:noAutofit/>
          </a:bodyPr>
          <a:lstStyle/>
          <a:p>
            <a:pPr algn="ctr"/>
            <a:r>
              <a:rPr lang="en-US" dirty="0"/>
              <a:t>Discuss any home treatment with your dermatologist before beginning.</a:t>
            </a:r>
            <a:endParaRPr lang="en-ID" dirty="0"/>
          </a:p>
        </p:txBody>
      </p:sp>
      <p:pic>
        <p:nvPicPr>
          <p:cNvPr id="2" name="Picture 1">
            <a:extLst>
              <a:ext uri="{FF2B5EF4-FFF2-40B4-BE49-F238E27FC236}">
                <a16:creationId xmlns:a16="http://schemas.microsoft.com/office/drawing/2014/main" id="{CE3E4A23-7C67-B948-BE6A-07AAFF92DEDC}"/>
              </a:ext>
            </a:extLst>
          </p:cNvPr>
          <p:cNvPicPr>
            <a:picLocks noChangeAspect="1"/>
          </p:cNvPicPr>
          <p:nvPr/>
        </p:nvPicPr>
        <p:blipFill>
          <a:blip r:embed="rId2"/>
          <a:stretch>
            <a:fillRect/>
          </a:stretch>
        </p:blipFill>
        <p:spPr>
          <a:xfrm>
            <a:off x="2369352" y="2355726"/>
            <a:ext cx="2643883" cy="170765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37733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203598"/>
            <a:ext cx="6447501" cy="530374"/>
          </a:xfrm>
        </p:spPr>
        <p:txBody>
          <a:bodyPr>
            <a:normAutofit/>
          </a:bodyPr>
          <a:lstStyle/>
          <a:p>
            <a:r>
              <a:rPr lang="en-US" b="1" dirty="0"/>
              <a:t>Tea Tree Oil</a:t>
            </a:r>
            <a:endParaRPr lang="en-ID" b="1"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1862784"/>
            <a:ext cx="6447501" cy="1861094"/>
          </a:xfrm>
        </p:spPr>
        <p:txBody>
          <a:bodyPr>
            <a:normAutofit/>
          </a:bodyPr>
          <a:lstStyle/>
          <a:p>
            <a:r>
              <a:rPr lang="en-US" dirty="0"/>
              <a:t>This natural oil is derived from leaves of the Australian tea tree.</a:t>
            </a:r>
            <a:endParaRPr lang="en-ID" dirty="0"/>
          </a:p>
        </p:txBody>
      </p:sp>
    </p:spTree>
    <p:extLst>
      <p:ext uri="{BB962C8B-B14F-4D97-AF65-F5344CB8AC3E}">
        <p14:creationId xmlns:p14="http://schemas.microsoft.com/office/powerpoint/2010/main" val="154993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491630"/>
            <a:ext cx="4320480" cy="2088232"/>
          </a:xfrm>
        </p:spPr>
        <p:txBody>
          <a:bodyPr>
            <a:noAutofit/>
          </a:bodyPr>
          <a:lstStyle/>
          <a:p>
            <a:pPr algn="ctr"/>
            <a:r>
              <a:rPr lang="en-US" dirty="0"/>
              <a:t>Its anti-inflammatory properties are extremely soothing to irritated skin and can reduce the redness and itching that is at the heart of eczema.</a:t>
            </a:r>
            <a:endParaRPr lang="en-ID" dirty="0"/>
          </a:p>
        </p:txBody>
      </p:sp>
    </p:spTree>
    <p:extLst>
      <p:ext uri="{BB962C8B-B14F-4D97-AF65-F5344CB8AC3E}">
        <p14:creationId xmlns:p14="http://schemas.microsoft.com/office/powerpoint/2010/main" val="175428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1680" y="1851670"/>
            <a:ext cx="3816424" cy="1440160"/>
          </a:xfrm>
        </p:spPr>
        <p:txBody>
          <a:bodyPr>
            <a:noAutofit/>
          </a:bodyPr>
          <a:lstStyle/>
          <a:p>
            <a:pPr algn="ctr"/>
            <a:r>
              <a:rPr lang="en-US" dirty="0"/>
              <a:t>Allergies serve as a trigger for eczema, and tea tree oil decreases the effects of allergic reactions.</a:t>
            </a:r>
            <a:endParaRPr lang="en-ID" dirty="0"/>
          </a:p>
        </p:txBody>
      </p:sp>
    </p:spTree>
    <p:extLst>
      <p:ext uri="{BB962C8B-B14F-4D97-AF65-F5344CB8AC3E}">
        <p14:creationId xmlns:p14="http://schemas.microsoft.com/office/powerpoint/2010/main" val="3448702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635646"/>
            <a:ext cx="4680520" cy="2088232"/>
          </a:xfrm>
        </p:spPr>
        <p:txBody>
          <a:bodyPr>
            <a:noAutofit/>
          </a:bodyPr>
          <a:lstStyle/>
          <a:p>
            <a:pPr algn="ctr"/>
            <a:r>
              <a:rPr lang="en-US" dirty="0"/>
              <a:t>When using tea tree oil, it’s important to mix it with a few drops of carrier oil, such as coconut oil. Tea tree oil is very potent, so use a low dosage whenever possible.</a:t>
            </a:r>
            <a:endParaRPr lang="en-ID" dirty="0"/>
          </a:p>
        </p:txBody>
      </p:sp>
    </p:spTree>
    <p:extLst>
      <p:ext uri="{BB962C8B-B14F-4D97-AF65-F5344CB8AC3E}">
        <p14:creationId xmlns:p14="http://schemas.microsoft.com/office/powerpoint/2010/main" val="3802349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707654"/>
            <a:ext cx="4680520" cy="1800200"/>
          </a:xfrm>
        </p:spPr>
        <p:txBody>
          <a:bodyPr>
            <a:noAutofit/>
          </a:bodyPr>
          <a:lstStyle/>
          <a:p>
            <a:pPr algn="ctr"/>
            <a:r>
              <a:rPr lang="en-US" dirty="0"/>
              <a:t>This chapter contains references to a number of healing baths. This refers to warm or lukewarm baths only. Hot water can irritate and dry out the skin.</a:t>
            </a:r>
            <a:endParaRPr lang="en-ID" dirty="0"/>
          </a:p>
        </p:txBody>
      </p:sp>
    </p:spTree>
    <p:extLst>
      <p:ext uri="{BB962C8B-B14F-4D97-AF65-F5344CB8AC3E}">
        <p14:creationId xmlns:p14="http://schemas.microsoft.com/office/powerpoint/2010/main" val="216711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203598"/>
            <a:ext cx="6447501" cy="530374"/>
          </a:xfrm>
        </p:spPr>
        <p:txBody>
          <a:bodyPr>
            <a:normAutofit/>
          </a:bodyPr>
          <a:lstStyle/>
          <a:p>
            <a:r>
              <a:rPr lang="en-US" b="1" dirty="0"/>
              <a:t>Aloe Vera</a:t>
            </a:r>
            <a:endParaRPr lang="en-ID"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1862784"/>
            <a:ext cx="6447501" cy="1861094"/>
          </a:xfrm>
        </p:spPr>
        <p:txBody>
          <a:bodyPr>
            <a:normAutofit/>
          </a:bodyPr>
          <a:lstStyle/>
          <a:p>
            <a:r>
              <a:rPr lang="en-US" dirty="0"/>
              <a:t>The healing properties of aloe </a:t>
            </a:r>
            <a:r>
              <a:rPr lang="en-US" dirty="0" err="1"/>
              <a:t>vera</a:t>
            </a:r>
            <a:r>
              <a:rPr lang="en-US" dirty="0"/>
              <a:t> have been known for thousands of years. Modern research has found that aloe </a:t>
            </a:r>
            <a:r>
              <a:rPr lang="en-US" dirty="0" err="1"/>
              <a:t>vera</a:t>
            </a:r>
            <a:r>
              <a:rPr lang="en-US" dirty="0"/>
              <a:t> is specifically helpful in reducing skin bacteria that can cause infection.</a:t>
            </a:r>
            <a:r>
              <a:rPr lang="en-ID" dirty="0"/>
              <a:t> </a:t>
            </a:r>
          </a:p>
        </p:txBody>
      </p:sp>
    </p:spTree>
    <p:extLst>
      <p:ext uri="{BB962C8B-B14F-4D97-AF65-F5344CB8AC3E}">
        <p14:creationId xmlns:p14="http://schemas.microsoft.com/office/powerpoint/2010/main" val="25626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635646"/>
            <a:ext cx="4464496" cy="1944216"/>
          </a:xfrm>
        </p:spPr>
        <p:txBody>
          <a:bodyPr>
            <a:noAutofit/>
          </a:bodyPr>
          <a:lstStyle/>
          <a:p>
            <a:pPr algn="ctr"/>
            <a:r>
              <a:rPr lang="en-US" dirty="0"/>
              <a:t>Aloe </a:t>
            </a:r>
            <a:r>
              <a:rPr lang="en-US" dirty="0" err="1"/>
              <a:t>vera</a:t>
            </a:r>
            <a:r>
              <a:rPr lang="en-US" dirty="0"/>
              <a:t> is excellent at relieving the itch/scratch cycle. Aloe </a:t>
            </a:r>
            <a:r>
              <a:rPr lang="en-US" dirty="0" err="1"/>
              <a:t>vera</a:t>
            </a:r>
            <a:r>
              <a:rPr lang="en-US" dirty="0"/>
              <a:t> is a medicinal plant, and people can get the healing gel directly from the aloe </a:t>
            </a:r>
            <a:r>
              <a:rPr lang="en-US" dirty="0" err="1"/>
              <a:t>vera</a:t>
            </a:r>
            <a:r>
              <a:rPr lang="en-US" dirty="0"/>
              <a:t> leaves.</a:t>
            </a:r>
            <a:r>
              <a:rPr lang="en-ID" dirty="0"/>
              <a:t> </a:t>
            </a:r>
          </a:p>
        </p:txBody>
      </p:sp>
    </p:spTree>
    <p:extLst>
      <p:ext uri="{BB962C8B-B14F-4D97-AF65-F5344CB8AC3E}">
        <p14:creationId xmlns:p14="http://schemas.microsoft.com/office/powerpoint/2010/main" val="5731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851670"/>
            <a:ext cx="4680520" cy="1656184"/>
          </a:xfrm>
        </p:spPr>
        <p:txBody>
          <a:bodyPr>
            <a:noAutofit/>
          </a:bodyPr>
          <a:lstStyle/>
          <a:p>
            <a:pPr algn="ctr"/>
            <a:r>
              <a:rPr lang="en-US" dirty="0"/>
              <a:t>When purchasing aloe </a:t>
            </a:r>
            <a:r>
              <a:rPr lang="en-US" dirty="0" err="1"/>
              <a:t>vera</a:t>
            </a:r>
            <a:r>
              <a:rPr lang="en-US" dirty="0"/>
              <a:t>, read the label and make sure it contains no perfumes, alcohol or other additives which can irritate the skin. </a:t>
            </a:r>
            <a:endParaRPr lang="en-ID" dirty="0"/>
          </a:p>
        </p:txBody>
      </p:sp>
    </p:spTree>
    <p:extLst>
      <p:ext uri="{BB962C8B-B14F-4D97-AF65-F5344CB8AC3E}">
        <p14:creationId xmlns:p14="http://schemas.microsoft.com/office/powerpoint/2010/main" val="1482369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419622"/>
            <a:ext cx="6447501" cy="530374"/>
          </a:xfrm>
        </p:spPr>
        <p:txBody>
          <a:bodyPr>
            <a:normAutofit/>
          </a:bodyPr>
          <a:lstStyle/>
          <a:p>
            <a:r>
              <a:rPr lang="en-US" b="1" dirty="0"/>
              <a:t>Apple Cider Vinegar</a:t>
            </a:r>
            <a:endParaRPr lang="en-ID" b="1"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2196506"/>
            <a:ext cx="5216127" cy="1758452"/>
          </a:xfrm>
        </p:spPr>
        <p:txBody>
          <a:bodyPr>
            <a:normAutofit/>
          </a:bodyPr>
          <a:lstStyle/>
          <a:p>
            <a:r>
              <a:rPr lang="en-US" dirty="0"/>
              <a:t>Apple cider vinegar has so many excellent properties, some consider it a miracle liquid. It has been used since Hippocrates as a disinfectant.</a:t>
            </a:r>
          </a:p>
        </p:txBody>
      </p:sp>
    </p:spTree>
    <p:extLst>
      <p:ext uri="{BB962C8B-B14F-4D97-AF65-F5344CB8AC3E}">
        <p14:creationId xmlns:p14="http://schemas.microsoft.com/office/powerpoint/2010/main" val="147674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779662"/>
            <a:ext cx="4896544" cy="1656184"/>
          </a:xfrm>
        </p:spPr>
        <p:txBody>
          <a:bodyPr>
            <a:noAutofit/>
          </a:bodyPr>
          <a:lstStyle/>
          <a:p>
            <a:pPr algn="ctr"/>
            <a:r>
              <a:rPr lang="en-US" dirty="0"/>
              <a:t>Its effect on eczema has not yet been confirmed. However, it is believed to have potential. </a:t>
            </a:r>
            <a:endParaRPr lang="en-ID" dirty="0"/>
          </a:p>
        </p:txBody>
      </p:sp>
    </p:spTree>
    <p:extLst>
      <p:ext uri="{BB962C8B-B14F-4D97-AF65-F5344CB8AC3E}">
        <p14:creationId xmlns:p14="http://schemas.microsoft.com/office/powerpoint/2010/main" val="3875050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ezcemabook" id="{18694C78-B167-3845-8964-FD8C32BB81EF}" vid="{98F5D66E-E852-7E41-848C-BFD792C015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ezcemabook</Template>
  <TotalTime>914</TotalTime>
  <Words>901</Words>
  <Application>Microsoft Macintosh PowerPoint</Application>
  <PresentationFormat>On-screen Show (16:9)</PresentationFormat>
  <Paragraphs>42</Paragraphs>
  <Slides>33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Trebuchet MS</vt:lpstr>
      <vt:lpstr>Wingdings</vt:lpstr>
      <vt:lpstr>Wingdings 3</vt:lpstr>
      <vt:lpstr>Facet</vt:lpstr>
      <vt:lpstr>PowerPoint Presentation</vt:lpstr>
      <vt:lpstr>PowerPoint Presentation</vt:lpstr>
      <vt:lpstr>PowerPoint Presentation</vt:lpstr>
      <vt:lpstr>PowerPoint Presentation</vt:lpstr>
      <vt:lpstr>Aloe Vera</vt:lpstr>
      <vt:lpstr>PowerPoint Presentation</vt:lpstr>
      <vt:lpstr>PowerPoint Presentation</vt:lpstr>
      <vt:lpstr>Apple Cider Vinegar</vt:lpstr>
      <vt:lpstr>PowerPoint Presentation</vt:lpstr>
      <vt:lpstr>PowerPoint Presentation</vt:lpstr>
      <vt:lpstr>PowerPoint Presentation</vt:lpstr>
      <vt:lpstr>PowerPoint Presentation</vt:lpstr>
      <vt:lpstr>PowerPoint Presentation</vt:lpstr>
      <vt:lpstr>PowerPoint Presentation</vt:lpstr>
      <vt:lpstr>Bleach Bath</vt:lpstr>
      <vt:lpstr>PowerPoint Presentation</vt:lpstr>
      <vt:lpstr>PowerPoint Presentation</vt:lpstr>
      <vt:lpstr>Colloidal Oatmeal Bath </vt:lpstr>
      <vt:lpstr>PowerPoint Presentation</vt:lpstr>
      <vt:lpstr>PowerPoint Presentation</vt:lpstr>
      <vt:lpstr>PowerPoint Presentation</vt:lpstr>
      <vt:lpstr>PowerPoint Presentation</vt:lpstr>
      <vt:lpstr>PowerPoint Presentation</vt:lpstr>
      <vt:lpstr>Coconut Oil</vt:lpstr>
      <vt:lpstr>PowerPoint Presentation</vt:lpstr>
      <vt:lpstr>PowerPoint Presentation</vt:lpstr>
      <vt:lpstr>PowerPoint Presentation</vt:lpstr>
      <vt:lpstr>Honey</vt:lpstr>
      <vt:lpstr>PowerPoint Presentation</vt:lpstr>
      <vt:lpstr>Tea Tree Oil</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67</cp:revision>
  <dcterms:created xsi:type="dcterms:W3CDTF">2018-10-15T07:11:14Z</dcterms:created>
  <dcterms:modified xsi:type="dcterms:W3CDTF">2019-06-24T03:08:08Z</dcterms:modified>
</cp:coreProperties>
</file>