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5" r:id="rId1"/>
  </p:sldMasterIdLst>
  <p:notesMasterIdLst>
    <p:notesMasterId r:id="rId27"/>
  </p:notesMasterIdLst>
  <p:sldIdLst>
    <p:sldId id="257" r:id="rId2"/>
    <p:sldId id="274" r:id="rId3"/>
    <p:sldId id="281" r:id="rId4"/>
    <p:sldId id="282" r:id="rId5"/>
    <p:sldId id="283" r:id="rId6"/>
    <p:sldId id="284" r:id="rId7"/>
    <p:sldId id="285" r:id="rId8"/>
    <p:sldId id="286" r:id="rId9"/>
    <p:sldId id="287" r:id="rId10"/>
    <p:sldId id="288" r:id="rId11"/>
    <p:sldId id="289" r:id="rId12"/>
    <p:sldId id="290" r:id="rId13"/>
    <p:sldId id="291" r:id="rId14"/>
    <p:sldId id="292" r:id="rId15"/>
    <p:sldId id="293" r:id="rId16"/>
    <p:sldId id="294" r:id="rId17"/>
    <p:sldId id="295" r:id="rId18"/>
    <p:sldId id="296" r:id="rId19"/>
    <p:sldId id="297" r:id="rId20"/>
    <p:sldId id="298" r:id="rId21"/>
    <p:sldId id="280" r:id="rId22"/>
    <p:sldId id="269" r:id="rId23"/>
    <p:sldId id="299" r:id="rId24"/>
    <p:sldId id="300" r:id="rId25"/>
    <p:sldId id="301" r:id="rId26"/>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4868"/>
    <p:restoredTop sz="94650"/>
  </p:normalViewPr>
  <p:slideViewPr>
    <p:cSldViewPr>
      <p:cViewPr varScale="1">
        <p:scale>
          <a:sx n="68" d="100"/>
          <a:sy n="68" d="100"/>
        </p:scale>
        <p:origin x="24" y="405"/>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6/24/2019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4765402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4630331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0" name="TextBox 19"/>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latin typeface="Arial"/>
              </a:rPr>
              <a:t>”</a:t>
            </a:r>
            <a:endParaRPr lang="en-US" sz="1350" dirty="0">
              <a:solidFill>
                <a:schemeClr val="accent1">
                  <a:lumMod val="60000"/>
                  <a:lumOff val="40000"/>
                </a:schemeClr>
              </a:solidFill>
              <a:latin typeface="Arial"/>
            </a:endParaRPr>
          </a:p>
        </p:txBody>
      </p:sp>
    </p:spTree>
    <p:extLst>
      <p:ext uri="{BB962C8B-B14F-4D97-AF65-F5344CB8AC3E}">
        <p14:creationId xmlns:p14="http://schemas.microsoft.com/office/powerpoint/2010/main" val="36795573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8548960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0141227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5649189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1509814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9818195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80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normAutofit/>
          </a:bodyPr>
          <a:lstStyle>
            <a:lvl1pPr marL="0" indent="0">
              <a:buNone/>
              <a:defRPr sz="2400">
                <a:solidFill>
                  <a:schemeClr val="tx1">
                    <a:lumMod val="85000"/>
                    <a:lumOff val="15000"/>
                  </a:schemeClr>
                </a:solidFill>
                <a:latin typeface="Calibri" panose="020F0502020204030204" pitchFamily="34" charset="0"/>
                <a:cs typeface="Calibri" panose="020F0502020204030204" pitchFamily="34" charset="0"/>
              </a:defRPr>
            </a:lvl1pPr>
            <a:lvl2pPr marL="342900" indent="0">
              <a:buNone/>
              <a:defRPr sz="2400">
                <a:solidFill>
                  <a:schemeClr val="tx1">
                    <a:lumMod val="85000"/>
                    <a:lumOff val="15000"/>
                  </a:schemeClr>
                </a:solidFill>
                <a:latin typeface="Calibri" panose="020F0502020204030204" pitchFamily="34" charset="0"/>
                <a:cs typeface="Calibri" panose="020F0502020204030204" pitchFamily="34" charset="0"/>
              </a:defRPr>
            </a:lvl2pPr>
            <a:lvl3pPr marL="685800" indent="0">
              <a:buNone/>
              <a:defRPr sz="2400">
                <a:solidFill>
                  <a:schemeClr val="tx1">
                    <a:lumMod val="85000"/>
                    <a:lumOff val="15000"/>
                  </a:schemeClr>
                </a:solidFill>
                <a:latin typeface="Calibri" panose="020F0502020204030204" pitchFamily="34" charset="0"/>
                <a:cs typeface="Calibri" panose="020F0502020204030204" pitchFamily="34" charset="0"/>
              </a:defRPr>
            </a:lvl3pPr>
            <a:lvl4pPr marL="1028700" indent="0">
              <a:buNone/>
              <a:defRPr sz="2400">
                <a:solidFill>
                  <a:schemeClr val="tx1">
                    <a:lumMod val="85000"/>
                    <a:lumOff val="15000"/>
                  </a:schemeClr>
                </a:solidFill>
                <a:latin typeface="Calibri" panose="020F0502020204030204" pitchFamily="34" charset="0"/>
                <a:cs typeface="Calibri" panose="020F0502020204030204" pitchFamily="34" charset="0"/>
              </a:defRPr>
            </a:lvl4pPr>
            <a:lvl5pPr marL="1371600" indent="0">
              <a:buNone/>
              <a:defRPr sz="2400">
                <a:solidFill>
                  <a:schemeClr val="tx1">
                    <a:lumMod val="85000"/>
                    <a:lumOff val="15000"/>
                  </a:schemeClr>
                </a:solidFill>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6310208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0862976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6/24/2019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5929293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6/24/2019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1020423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normAutofit/>
          </a:bodyPr>
          <a:lstStyle>
            <a:lvl1pPr>
              <a:defRPr sz="260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6/24/2019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3858197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6/24/2019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4815051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6/24/2019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6322500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6/24/2019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6767042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dirty="0"/>
              <a:t>Click to edit Master text styles</a:t>
            </a:r>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6/24/2019</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1582191592"/>
      </p:ext>
    </p:extLst>
  </p:cSld>
  <p:clrMap bg1="lt1" tx1="dk1" bg2="lt2" tx2="dk2" accent1="accent1" accent2="accent2" accent3="accent3" accent4="accent4" accent5="accent5" accent6="accent6" hlink="hlink" folHlink="folHlink"/>
  <p:sldLayoutIdLst>
    <p:sldLayoutId id="2147483846" r:id="rId1"/>
    <p:sldLayoutId id="2147483847" r:id="rId2"/>
    <p:sldLayoutId id="2147483848" r:id="rId3"/>
    <p:sldLayoutId id="2147483849" r:id="rId4"/>
    <p:sldLayoutId id="2147483850" r:id="rId5"/>
    <p:sldLayoutId id="2147483851" r:id="rId6"/>
    <p:sldLayoutId id="2147483852" r:id="rId7"/>
    <p:sldLayoutId id="2147483853" r:id="rId8"/>
    <p:sldLayoutId id="2147483854" r:id="rId9"/>
    <p:sldLayoutId id="2147483855" r:id="rId10"/>
    <p:sldLayoutId id="2147483856" r:id="rId11"/>
    <p:sldLayoutId id="2147483857" r:id="rId12"/>
    <p:sldLayoutId id="2147483858" r:id="rId13"/>
    <p:sldLayoutId id="2147483859" r:id="rId14"/>
    <p:sldLayoutId id="2147483860" r:id="rId15"/>
    <p:sldLayoutId id="2147483861" r:id="rId16"/>
  </p:sldLayoutIdLst>
  <p:txStyles>
    <p:titleStyle>
      <a:lvl1pPr algn="l" defTabSz="342900" rtl="0" eaLnBrk="1" latinLnBrk="0" hangingPunct="1">
        <a:spcBef>
          <a:spcPct val="0"/>
        </a:spcBef>
        <a:buNone/>
        <a:defRPr sz="2800" kern="1200">
          <a:solidFill>
            <a:schemeClr val="accent1">
              <a:lumMod val="75000"/>
            </a:schemeClr>
          </a:solidFill>
          <a:latin typeface="Calibri" panose="020F0502020204030204" pitchFamily="34" charset="0"/>
          <a:ea typeface="+mj-ea"/>
          <a:cs typeface="Calibri" panose="020F050202020403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3A12D124-E8CD-F142-A540-5FD88CEB4E64}"/>
              </a:ext>
            </a:extLst>
          </p:cNvPr>
          <p:cNvPicPr>
            <a:picLocks noChangeAspect="1"/>
          </p:cNvPicPr>
          <p:nvPr/>
        </p:nvPicPr>
        <p:blipFill rotWithShape="1">
          <a:blip r:embed="rId3">
            <a:extLst>
              <a:ext uri="{28A0092B-C50C-407E-A947-70E740481C1C}">
                <a14:useLocalDpi xmlns:a14="http://schemas.microsoft.com/office/drawing/2010/main" val="0"/>
              </a:ext>
            </a:extLst>
          </a:blip>
          <a:srcRect r="-400" b="7434"/>
          <a:stretch/>
        </p:blipFill>
        <p:spPr>
          <a:xfrm>
            <a:off x="0" y="0"/>
            <a:ext cx="9180512" cy="5143500"/>
          </a:xfrm>
          <a:prstGeom prst="rect">
            <a:avLst/>
          </a:prstGeom>
        </p:spPr>
      </p:pic>
      <p:sp>
        <p:nvSpPr>
          <p:cNvPr id="12" name="Rectangle 11">
            <a:extLst>
              <a:ext uri="{FF2B5EF4-FFF2-40B4-BE49-F238E27FC236}">
                <a16:creationId xmlns:a16="http://schemas.microsoft.com/office/drawing/2014/main" xmlns="" id="{B285440D-AE88-CD4F-83CA-2F5FF6F9A10E}"/>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xmlns="" id="{78C6DD3E-2D52-9E45-B7C5-CE3CECEAB3EB}"/>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4" name="TextBox 13">
            <a:extLst>
              <a:ext uri="{FF2B5EF4-FFF2-40B4-BE49-F238E27FC236}">
                <a16:creationId xmlns:a16="http://schemas.microsoft.com/office/drawing/2014/main" xmlns="" id="{9E98EEA3-6627-FA40-B2FB-643397847C30}"/>
              </a:ext>
            </a:extLst>
          </p:cNvPr>
          <p:cNvSpPr txBox="1"/>
          <p:nvPr/>
        </p:nvSpPr>
        <p:spPr>
          <a:xfrm>
            <a:off x="5486400" y="2877175"/>
            <a:ext cx="3276600" cy="1446550"/>
          </a:xfrm>
          <a:prstGeom prst="rect">
            <a:avLst/>
          </a:prstGeom>
          <a:noFill/>
        </p:spPr>
        <p:txBody>
          <a:bodyPr wrap="square" rtlCol="0">
            <a:spAutoFit/>
          </a:bodyPr>
          <a:lstStyle/>
          <a:p>
            <a:pPr algn="ctr"/>
            <a:r>
              <a:rPr lang="en-US" sz="4400" b="1" dirty="0">
                <a:latin typeface="Calibri" panose="020F0502020204030204" pitchFamily="34" charset="0"/>
                <a:cs typeface="Calibri" panose="020F0502020204030204" pitchFamily="34" charset="0"/>
              </a:rPr>
              <a:t>Eczema And Meditation</a:t>
            </a:r>
            <a:endParaRPr lang="en-ID" sz="44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4"/>
                                        </p:tgtEl>
                                        <p:attrNameLst>
                                          <p:attrName>style.visibility</p:attrName>
                                        </p:attrNameLst>
                                      </p:cBhvr>
                                      <p:to>
                                        <p:strVal val="visible"/>
                                      </p:to>
                                    </p:set>
                                    <p:animEffect transition="in" filter="dissolv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1131590"/>
            <a:ext cx="5688632" cy="3672408"/>
          </a:xfrm>
        </p:spPr>
        <p:txBody>
          <a:bodyPr>
            <a:noAutofit/>
          </a:bodyPr>
          <a:lstStyle/>
          <a:p>
            <a:pPr>
              <a:spcAft>
                <a:spcPts val="1200"/>
              </a:spcAft>
            </a:pPr>
            <a:r>
              <a:rPr lang="en-US" i="1" dirty="0"/>
              <a:t>I give my skin permission to release all irritation and inflammation that I am holding inside.</a:t>
            </a:r>
            <a:endParaRPr lang="en-ID" dirty="0"/>
          </a:p>
          <a:p>
            <a:pPr>
              <a:spcAft>
                <a:spcPts val="1200"/>
              </a:spcAft>
            </a:pPr>
            <a:r>
              <a:rPr lang="en-US" i="1" dirty="0"/>
              <a:t>I take full responsibility for my skin.</a:t>
            </a:r>
            <a:endParaRPr lang="en-ID" dirty="0"/>
          </a:p>
          <a:p>
            <a:pPr>
              <a:spcAft>
                <a:spcPts val="1200"/>
              </a:spcAft>
            </a:pPr>
            <a:r>
              <a:rPr lang="en-US" i="1" dirty="0"/>
              <a:t>I take full responsibility for my insecurities.</a:t>
            </a:r>
            <a:endParaRPr lang="en-ID" dirty="0"/>
          </a:p>
        </p:txBody>
      </p:sp>
    </p:spTree>
    <p:extLst>
      <p:ext uri="{BB962C8B-B14F-4D97-AF65-F5344CB8AC3E}">
        <p14:creationId xmlns:p14="http://schemas.microsoft.com/office/powerpoint/2010/main" val="2299482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131590"/>
            <a:ext cx="5256584" cy="3672408"/>
          </a:xfrm>
        </p:spPr>
        <p:txBody>
          <a:bodyPr>
            <a:noAutofit/>
          </a:bodyPr>
          <a:lstStyle/>
          <a:p>
            <a:pPr>
              <a:spcAft>
                <a:spcPts val="1200"/>
              </a:spcAft>
            </a:pPr>
            <a:r>
              <a:rPr lang="en-US" i="1" dirty="0"/>
              <a:t>I give myself permission to rid my skin of any anger that it holds.</a:t>
            </a:r>
            <a:endParaRPr lang="en-ID" dirty="0"/>
          </a:p>
          <a:p>
            <a:pPr>
              <a:spcAft>
                <a:spcPts val="1200"/>
              </a:spcAft>
            </a:pPr>
            <a:r>
              <a:rPr lang="en-US" i="1" dirty="0"/>
              <a:t>I give my skin permission to rid my body of frustration and irritation.</a:t>
            </a:r>
            <a:endParaRPr lang="en-ID" dirty="0"/>
          </a:p>
          <a:p>
            <a:pPr>
              <a:spcAft>
                <a:spcPts val="1200"/>
              </a:spcAft>
            </a:pPr>
            <a:r>
              <a:rPr lang="en-US" i="1" dirty="0"/>
              <a:t>I rid my skin of all anger and shame.</a:t>
            </a:r>
            <a:endParaRPr lang="en-ID" dirty="0"/>
          </a:p>
        </p:txBody>
      </p:sp>
    </p:spTree>
    <p:extLst>
      <p:ext uri="{BB962C8B-B14F-4D97-AF65-F5344CB8AC3E}">
        <p14:creationId xmlns:p14="http://schemas.microsoft.com/office/powerpoint/2010/main" val="3994860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1059582"/>
            <a:ext cx="5256584" cy="3024336"/>
          </a:xfrm>
        </p:spPr>
        <p:txBody>
          <a:bodyPr>
            <a:noAutofit/>
          </a:bodyPr>
          <a:lstStyle/>
          <a:p>
            <a:pPr>
              <a:spcAft>
                <a:spcPts val="1200"/>
              </a:spcAft>
            </a:pPr>
            <a:r>
              <a:rPr lang="en-US" i="1" dirty="0"/>
              <a:t>I take full responsibility for all of my emotions. I treasure my emotions.</a:t>
            </a:r>
            <a:endParaRPr lang="en-ID" dirty="0"/>
          </a:p>
          <a:p>
            <a:pPr>
              <a:spcAft>
                <a:spcPts val="1200"/>
              </a:spcAft>
            </a:pPr>
            <a:r>
              <a:rPr lang="en-US" i="1" dirty="0"/>
              <a:t>I give my skin permission to feel confident.</a:t>
            </a:r>
            <a:endParaRPr lang="en-ID" dirty="0"/>
          </a:p>
          <a:p>
            <a:pPr>
              <a:spcAft>
                <a:spcPts val="1200"/>
              </a:spcAft>
            </a:pPr>
            <a:r>
              <a:rPr lang="en-US" i="1" dirty="0"/>
              <a:t>I give myself permission to move forward with my life.</a:t>
            </a:r>
            <a:endParaRPr lang="en-ID" dirty="0"/>
          </a:p>
        </p:txBody>
      </p:sp>
    </p:spTree>
    <p:extLst>
      <p:ext uri="{BB962C8B-B14F-4D97-AF65-F5344CB8AC3E}">
        <p14:creationId xmlns:p14="http://schemas.microsoft.com/office/powerpoint/2010/main" val="2052419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915566"/>
            <a:ext cx="5256584" cy="3672408"/>
          </a:xfrm>
        </p:spPr>
        <p:txBody>
          <a:bodyPr>
            <a:noAutofit/>
          </a:bodyPr>
          <a:lstStyle/>
          <a:p>
            <a:pPr>
              <a:spcAft>
                <a:spcPts val="1200"/>
              </a:spcAft>
            </a:pPr>
            <a:r>
              <a:rPr lang="en-US" i="1" dirty="0"/>
              <a:t>I give myself permission to communicate clearly with others.</a:t>
            </a:r>
            <a:endParaRPr lang="en-ID" dirty="0"/>
          </a:p>
          <a:p>
            <a:pPr>
              <a:spcAft>
                <a:spcPts val="1200"/>
              </a:spcAft>
            </a:pPr>
            <a:r>
              <a:rPr lang="en-US" i="1" dirty="0"/>
              <a:t>I take responsibility for my pain and give myself permission to rid my body of all pain.</a:t>
            </a:r>
            <a:endParaRPr lang="en-ID" dirty="0"/>
          </a:p>
          <a:p>
            <a:pPr>
              <a:spcAft>
                <a:spcPts val="1200"/>
              </a:spcAft>
            </a:pPr>
            <a:r>
              <a:rPr lang="en-US" i="1" dirty="0"/>
              <a:t>I am learning to accept myself just the way I am.</a:t>
            </a:r>
            <a:endParaRPr lang="en-ID" dirty="0"/>
          </a:p>
        </p:txBody>
      </p:sp>
    </p:spTree>
    <p:extLst>
      <p:ext uri="{BB962C8B-B14F-4D97-AF65-F5344CB8AC3E}">
        <p14:creationId xmlns:p14="http://schemas.microsoft.com/office/powerpoint/2010/main" val="95571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1059582"/>
            <a:ext cx="5256584" cy="3672408"/>
          </a:xfrm>
        </p:spPr>
        <p:txBody>
          <a:bodyPr>
            <a:noAutofit/>
          </a:bodyPr>
          <a:lstStyle/>
          <a:p>
            <a:pPr>
              <a:spcAft>
                <a:spcPts val="1200"/>
              </a:spcAft>
            </a:pPr>
            <a:r>
              <a:rPr lang="en-US" i="1" dirty="0"/>
              <a:t>I accept any emotions and anger that may lie deep within me. I acknowledge my anger and release it.</a:t>
            </a:r>
            <a:endParaRPr lang="en-ID" dirty="0"/>
          </a:p>
          <a:p>
            <a:pPr>
              <a:spcAft>
                <a:spcPts val="1200"/>
              </a:spcAft>
            </a:pPr>
            <a:r>
              <a:rPr lang="en-US" i="1" dirty="0"/>
              <a:t>I refuse to allow anyone to get under my skin.</a:t>
            </a:r>
            <a:endParaRPr lang="en-ID" dirty="0"/>
          </a:p>
          <a:p>
            <a:pPr>
              <a:spcAft>
                <a:spcPts val="1200"/>
              </a:spcAft>
            </a:pPr>
            <a:r>
              <a:rPr lang="en-US" i="1" dirty="0"/>
              <a:t>I give myself permission to feel intimacy.</a:t>
            </a:r>
            <a:endParaRPr lang="en-ID" dirty="0"/>
          </a:p>
        </p:txBody>
      </p:sp>
    </p:spTree>
    <p:extLst>
      <p:ext uri="{BB962C8B-B14F-4D97-AF65-F5344CB8AC3E}">
        <p14:creationId xmlns:p14="http://schemas.microsoft.com/office/powerpoint/2010/main" val="3102779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99592" y="1491630"/>
            <a:ext cx="5256584" cy="3672408"/>
          </a:xfrm>
        </p:spPr>
        <p:txBody>
          <a:bodyPr>
            <a:noAutofit/>
          </a:bodyPr>
          <a:lstStyle/>
          <a:p>
            <a:pPr>
              <a:spcAft>
                <a:spcPts val="1200"/>
              </a:spcAft>
            </a:pPr>
            <a:r>
              <a:rPr lang="en-US" i="1" dirty="0"/>
              <a:t>I am learning to express my feeling in a clear way.</a:t>
            </a:r>
            <a:endParaRPr lang="en-ID" dirty="0"/>
          </a:p>
          <a:p>
            <a:pPr>
              <a:spcAft>
                <a:spcPts val="1200"/>
              </a:spcAft>
            </a:pPr>
            <a:r>
              <a:rPr lang="en-US" i="1" dirty="0"/>
              <a:t>I am learning not to jump to conclusions.</a:t>
            </a:r>
            <a:endParaRPr lang="en-ID" dirty="0"/>
          </a:p>
          <a:p>
            <a:pPr>
              <a:spcAft>
                <a:spcPts val="1200"/>
              </a:spcAft>
            </a:pPr>
            <a:r>
              <a:rPr lang="en-US" i="1" dirty="0"/>
              <a:t>I acknowledge and honor my needs.</a:t>
            </a:r>
            <a:endParaRPr lang="en-ID" dirty="0"/>
          </a:p>
        </p:txBody>
      </p:sp>
    </p:spTree>
    <p:extLst>
      <p:ext uri="{BB962C8B-B14F-4D97-AF65-F5344CB8AC3E}">
        <p14:creationId xmlns:p14="http://schemas.microsoft.com/office/powerpoint/2010/main" val="691377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1275606"/>
            <a:ext cx="5256584" cy="3672408"/>
          </a:xfrm>
        </p:spPr>
        <p:txBody>
          <a:bodyPr>
            <a:noAutofit/>
          </a:bodyPr>
          <a:lstStyle/>
          <a:p>
            <a:pPr>
              <a:spcAft>
                <a:spcPts val="1200"/>
              </a:spcAft>
            </a:pPr>
            <a:r>
              <a:rPr lang="en-US" i="1" dirty="0"/>
              <a:t>I am learning to love myself.</a:t>
            </a:r>
            <a:endParaRPr lang="en-ID" dirty="0"/>
          </a:p>
          <a:p>
            <a:pPr>
              <a:spcAft>
                <a:spcPts val="1200"/>
              </a:spcAft>
            </a:pPr>
            <a:r>
              <a:rPr lang="en-US" i="1" dirty="0"/>
              <a:t>I am learning not to let my skin hold me back.</a:t>
            </a:r>
            <a:endParaRPr lang="en-ID" dirty="0"/>
          </a:p>
          <a:p>
            <a:pPr>
              <a:spcAft>
                <a:spcPts val="1200"/>
              </a:spcAft>
            </a:pPr>
            <a:r>
              <a:rPr lang="en-US" i="1" dirty="0"/>
              <a:t>I than my skin for doing to best it can to help me.</a:t>
            </a:r>
            <a:endParaRPr lang="en-ID" dirty="0"/>
          </a:p>
        </p:txBody>
      </p:sp>
    </p:spTree>
    <p:extLst>
      <p:ext uri="{BB962C8B-B14F-4D97-AF65-F5344CB8AC3E}">
        <p14:creationId xmlns:p14="http://schemas.microsoft.com/office/powerpoint/2010/main" val="3430672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1419622"/>
            <a:ext cx="5256584" cy="3672408"/>
          </a:xfrm>
        </p:spPr>
        <p:txBody>
          <a:bodyPr>
            <a:noAutofit/>
          </a:bodyPr>
          <a:lstStyle/>
          <a:p>
            <a:pPr>
              <a:spcAft>
                <a:spcPts val="1200"/>
              </a:spcAft>
            </a:pPr>
            <a:r>
              <a:rPr lang="en-US" i="1" dirty="0"/>
              <a:t>I enjoy the relaxation my body is feeling.</a:t>
            </a:r>
            <a:endParaRPr lang="en-ID" dirty="0"/>
          </a:p>
          <a:p>
            <a:pPr>
              <a:spcAft>
                <a:spcPts val="1200"/>
              </a:spcAft>
            </a:pPr>
            <a:r>
              <a:rPr lang="en-US" i="1" dirty="0"/>
              <a:t>I feel at peace with myself.</a:t>
            </a:r>
            <a:endParaRPr lang="en-ID" dirty="0"/>
          </a:p>
          <a:p>
            <a:pPr>
              <a:spcAft>
                <a:spcPts val="1200"/>
              </a:spcAft>
            </a:pPr>
            <a:r>
              <a:rPr lang="en-US" i="1" dirty="0"/>
              <a:t>I accept my skin no matter what its condition.</a:t>
            </a:r>
            <a:endParaRPr lang="en-ID" dirty="0"/>
          </a:p>
        </p:txBody>
      </p:sp>
    </p:spTree>
    <p:extLst>
      <p:ext uri="{BB962C8B-B14F-4D97-AF65-F5344CB8AC3E}">
        <p14:creationId xmlns:p14="http://schemas.microsoft.com/office/powerpoint/2010/main" val="3946997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1635646"/>
            <a:ext cx="5256584" cy="2016224"/>
          </a:xfrm>
        </p:spPr>
        <p:txBody>
          <a:bodyPr>
            <a:noAutofit/>
          </a:bodyPr>
          <a:lstStyle/>
          <a:p>
            <a:pPr>
              <a:spcAft>
                <a:spcPts val="1200"/>
              </a:spcAft>
            </a:pPr>
            <a:r>
              <a:rPr lang="en-US" i="1" dirty="0"/>
              <a:t>I am deserving of love.</a:t>
            </a:r>
            <a:endParaRPr lang="en-ID" dirty="0"/>
          </a:p>
          <a:p>
            <a:pPr>
              <a:spcAft>
                <a:spcPts val="1200"/>
              </a:spcAft>
            </a:pPr>
            <a:r>
              <a:rPr lang="en-US" i="1" dirty="0"/>
              <a:t>I can face the world without anxiety.</a:t>
            </a:r>
            <a:endParaRPr lang="en-ID" dirty="0"/>
          </a:p>
          <a:p>
            <a:pPr>
              <a:spcAft>
                <a:spcPts val="1200"/>
              </a:spcAft>
            </a:pPr>
            <a:r>
              <a:rPr lang="en-US" i="1" dirty="0"/>
              <a:t>I can feel my skin becoming nourished.</a:t>
            </a:r>
            <a:endParaRPr lang="en-ID" dirty="0"/>
          </a:p>
        </p:txBody>
      </p:sp>
    </p:spTree>
    <p:extLst>
      <p:ext uri="{BB962C8B-B14F-4D97-AF65-F5344CB8AC3E}">
        <p14:creationId xmlns:p14="http://schemas.microsoft.com/office/powerpoint/2010/main" val="912231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1600" y="1635646"/>
            <a:ext cx="5256584" cy="1800200"/>
          </a:xfrm>
        </p:spPr>
        <p:txBody>
          <a:bodyPr>
            <a:noAutofit/>
          </a:bodyPr>
          <a:lstStyle/>
          <a:p>
            <a:pPr>
              <a:spcAft>
                <a:spcPts val="1200"/>
              </a:spcAft>
            </a:pPr>
            <a:r>
              <a:rPr lang="en-US" i="1" dirty="0"/>
              <a:t>I can feel my skin becoming healthy.</a:t>
            </a:r>
            <a:endParaRPr lang="en-ID" dirty="0"/>
          </a:p>
          <a:p>
            <a:pPr>
              <a:spcAft>
                <a:spcPts val="1200"/>
              </a:spcAft>
            </a:pPr>
            <a:r>
              <a:rPr lang="en-US" i="1" dirty="0"/>
              <a:t>I enjoy having beautiful skin.</a:t>
            </a:r>
            <a:endParaRPr lang="en-ID" dirty="0"/>
          </a:p>
          <a:p>
            <a:pPr>
              <a:spcAft>
                <a:spcPts val="1200"/>
              </a:spcAft>
            </a:pPr>
            <a:r>
              <a:rPr lang="en-US" i="1" dirty="0"/>
              <a:t>I feel beautiful.</a:t>
            </a:r>
            <a:endParaRPr lang="en-ID" dirty="0"/>
          </a:p>
        </p:txBody>
      </p:sp>
    </p:spTree>
    <p:extLst>
      <p:ext uri="{BB962C8B-B14F-4D97-AF65-F5344CB8AC3E}">
        <p14:creationId xmlns:p14="http://schemas.microsoft.com/office/powerpoint/2010/main" val="2168125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9632" y="1491630"/>
            <a:ext cx="4896544" cy="2232248"/>
          </a:xfrm>
        </p:spPr>
        <p:txBody>
          <a:bodyPr>
            <a:noAutofit/>
          </a:bodyPr>
          <a:lstStyle/>
          <a:p>
            <a:pPr algn="ctr"/>
            <a:r>
              <a:rPr lang="en-US" dirty="0"/>
              <a:t>Meditation has been used for thousands of years to alleviate depression and anxiety. It is difficult to say whether anxious and depression causes eczema or whether eczema cause anxiety and depression.</a:t>
            </a:r>
            <a:r>
              <a:rPr lang="en-ID" dirty="0"/>
              <a:t> </a:t>
            </a:r>
            <a:endParaRPr lang="en-MY" dirty="0"/>
          </a:p>
        </p:txBody>
      </p:sp>
    </p:spTree>
    <p:extLst>
      <p:ext uri="{BB962C8B-B14F-4D97-AF65-F5344CB8AC3E}">
        <p14:creationId xmlns:p14="http://schemas.microsoft.com/office/powerpoint/2010/main" val="108501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35696" y="1635646"/>
            <a:ext cx="4032448" cy="1656184"/>
          </a:xfrm>
        </p:spPr>
        <p:txBody>
          <a:bodyPr>
            <a:noAutofit/>
          </a:bodyPr>
          <a:lstStyle/>
          <a:p>
            <a:pPr algn="ctr"/>
            <a:r>
              <a:rPr lang="en-US" sz="2800" dirty="0"/>
              <a:t>This is a lengthy but powerful meditation that can help realign your brain and your skin. </a:t>
            </a:r>
            <a:endParaRPr lang="en-ID" sz="2800" dirty="0"/>
          </a:p>
        </p:txBody>
      </p:sp>
    </p:spTree>
    <p:extLst>
      <p:ext uri="{BB962C8B-B14F-4D97-AF65-F5344CB8AC3E}">
        <p14:creationId xmlns:p14="http://schemas.microsoft.com/office/powerpoint/2010/main" val="218237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A133CDF-1D27-804C-8880-F9CBE3AD3A5A}"/>
              </a:ext>
            </a:extLst>
          </p:cNvPr>
          <p:cNvSpPr>
            <a:spLocks noGrp="1"/>
          </p:cNvSpPr>
          <p:nvPr>
            <p:ph type="title"/>
          </p:nvPr>
        </p:nvSpPr>
        <p:spPr>
          <a:xfrm>
            <a:off x="508001" y="1306240"/>
            <a:ext cx="6447501" cy="530374"/>
          </a:xfrm>
        </p:spPr>
        <p:txBody>
          <a:bodyPr>
            <a:normAutofit/>
          </a:bodyPr>
          <a:lstStyle/>
          <a:p>
            <a:r>
              <a:rPr lang="en-US" b="1" dirty="0"/>
              <a:t>Yoga for Eczema</a:t>
            </a:r>
            <a:endParaRPr lang="en-ID" b="1" dirty="0"/>
          </a:p>
        </p:txBody>
      </p:sp>
      <p:sp>
        <p:nvSpPr>
          <p:cNvPr id="3" name="Content Placeholder 2">
            <a:extLst>
              <a:ext uri="{FF2B5EF4-FFF2-40B4-BE49-F238E27FC236}">
                <a16:creationId xmlns:a16="http://schemas.microsoft.com/office/drawing/2014/main" xmlns="" id="{A6FD6DB7-D1E2-8D47-9A8A-76B77B30680F}"/>
              </a:ext>
            </a:extLst>
          </p:cNvPr>
          <p:cNvSpPr>
            <a:spLocks noGrp="1"/>
          </p:cNvSpPr>
          <p:nvPr>
            <p:ph idx="1"/>
          </p:nvPr>
        </p:nvSpPr>
        <p:spPr>
          <a:xfrm>
            <a:off x="508001" y="1965426"/>
            <a:ext cx="5720183" cy="2910580"/>
          </a:xfrm>
        </p:spPr>
        <p:txBody>
          <a:bodyPr/>
          <a:lstStyle/>
          <a:p>
            <a:r>
              <a:rPr lang="en-US" dirty="0"/>
              <a:t>Like meditation, yoga is an ancient practice. As a matter of fact, yoga philosophy began with meditation and didn’t evolve into physical exercise until later.</a:t>
            </a:r>
            <a:endParaRPr lang="en-ID" dirty="0"/>
          </a:p>
        </p:txBody>
      </p:sp>
    </p:spTree>
    <p:extLst>
      <p:ext uri="{BB962C8B-B14F-4D97-AF65-F5344CB8AC3E}">
        <p14:creationId xmlns:p14="http://schemas.microsoft.com/office/powerpoint/2010/main" val="256265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12"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trips(downLeft)">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9632" y="1563638"/>
            <a:ext cx="4896544" cy="2088232"/>
          </a:xfrm>
        </p:spPr>
        <p:txBody>
          <a:bodyPr>
            <a:noAutofit/>
          </a:bodyPr>
          <a:lstStyle/>
          <a:p>
            <a:pPr algn="ctr"/>
            <a:r>
              <a:rPr lang="en-US" dirty="0"/>
              <a:t>Yoga, especially when used in conjunction with meditation, has been proven to strengthen the mind/body connection which can get so misaligned for eczema sufferers.</a:t>
            </a:r>
            <a:endParaRPr lang="en-ID" dirty="0"/>
          </a:p>
        </p:txBody>
      </p:sp>
    </p:spTree>
    <p:extLst>
      <p:ext uri="{BB962C8B-B14F-4D97-AF65-F5344CB8AC3E}">
        <p14:creationId xmlns:p14="http://schemas.microsoft.com/office/powerpoint/2010/main" val="57318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19672" y="1635646"/>
            <a:ext cx="4320480" cy="2088232"/>
          </a:xfrm>
        </p:spPr>
        <p:txBody>
          <a:bodyPr>
            <a:noAutofit/>
          </a:bodyPr>
          <a:lstStyle/>
          <a:p>
            <a:pPr algn="ctr"/>
            <a:r>
              <a:rPr lang="en-US" dirty="0"/>
              <a:t>As an added benefit, yoga promoted intense relaxation. Any one of them will promote a healthier body and ease the suffering of eczema.</a:t>
            </a:r>
            <a:endParaRPr lang="en-ID" dirty="0"/>
          </a:p>
          <a:p>
            <a:pPr algn="ctr"/>
            <a:endParaRPr lang="en-ID" dirty="0"/>
          </a:p>
        </p:txBody>
      </p:sp>
    </p:spTree>
    <p:extLst>
      <p:ext uri="{BB962C8B-B14F-4D97-AF65-F5344CB8AC3E}">
        <p14:creationId xmlns:p14="http://schemas.microsoft.com/office/powerpoint/2010/main" val="2398680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5616" y="1563638"/>
            <a:ext cx="5112568" cy="2088232"/>
          </a:xfrm>
        </p:spPr>
        <p:txBody>
          <a:bodyPr>
            <a:noAutofit/>
          </a:bodyPr>
          <a:lstStyle/>
          <a:p>
            <a:pPr algn="ctr"/>
            <a:r>
              <a:rPr lang="en-US" dirty="0"/>
              <a:t>Specifically, there are poses that place the head beneath the heart, such as the Downward Dog. Poses that involve twists help the liver rid itself of toxins and allows less “invaders” into to skin.</a:t>
            </a:r>
            <a:r>
              <a:rPr lang="en-ID" dirty="0"/>
              <a:t> </a:t>
            </a:r>
          </a:p>
        </p:txBody>
      </p:sp>
    </p:spTree>
    <p:extLst>
      <p:ext uri="{BB962C8B-B14F-4D97-AF65-F5344CB8AC3E}">
        <p14:creationId xmlns:p14="http://schemas.microsoft.com/office/powerpoint/2010/main" val="4245264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9632" y="1563638"/>
            <a:ext cx="4896544" cy="2088232"/>
          </a:xfrm>
        </p:spPr>
        <p:txBody>
          <a:bodyPr>
            <a:noAutofit/>
          </a:bodyPr>
          <a:lstStyle/>
          <a:p>
            <a:pPr algn="ctr"/>
            <a:r>
              <a:rPr lang="en-US" dirty="0"/>
              <a:t>Yoga is all about focus. When calmness rules your brain, irritants lose their power. It gives your skin a chance to relax and heal itself.</a:t>
            </a:r>
            <a:endParaRPr lang="en-ID" dirty="0"/>
          </a:p>
          <a:p>
            <a:pPr algn="ctr"/>
            <a:endParaRPr lang="en-ID" dirty="0"/>
          </a:p>
        </p:txBody>
      </p:sp>
    </p:spTree>
    <p:extLst>
      <p:ext uri="{BB962C8B-B14F-4D97-AF65-F5344CB8AC3E}">
        <p14:creationId xmlns:p14="http://schemas.microsoft.com/office/powerpoint/2010/main" val="337077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47664" y="1491630"/>
            <a:ext cx="4608512" cy="2232248"/>
          </a:xfrm>
        </p:spPr>
        <p:txBody>
          <a:bodyPr>
            <a:noAutofit/>
          </a:bodyPr>
          <a:lstStyle/>
          <a:p>
            <a:pPr algn="ctr"/>
            <a:r>
              <a:rPr lang="en-US" dirty="0"/>
              <a:t>Just fifteen minutes a day can reestablish improved communication between the mind and body. Concentrate on each intake of breath and each release of breath. It’s as simple as that. </a:t>
            </a:r>
            <a:endParaRPr lang="en-MY" dirty="0"/>
          </a:p>
        </p:txBody>
      </p:sp>
    </p:spTree>
    <p:extLst>
      <p:ext uri="{BB962C8B-B14F-4D97-AF65-F5344CB8AC3E}">
        <p14:creationId xmlns:p14="http://schemas.microsoft.com/office/powerpoint/2010/main" val="545173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5656" y="1707654"/>
            <a:ext cx="4464496" cy="2232248"/>
          </a:xfrm>
        </p:spPr>
        <p:txBody>
          <a:bodyPr>
            <a:noAutofit/>
          </a:bodyPr>
          <a:lstStyle/>
          <a:p>
            <a:pPr algn="ctr"/>
            <a:r>
              <a:rPr lang="en-US" dirty="0"/>
              <a:t>Researchers have studied the neurons between the prefrontal cortex and the part of the brain that deals with emotional distress.</a:t>
            </a:r>
            <a:endParaRPr lang="en-MY" dirty="0"/>
          </a:p>
        </p:txBody>
      </p:sp>
    </p:spTree>
    <p:extLst>
      <p:ext uri="{BB962C8B-B14F-4D97-AF65-F5344CB8AC3E}">
        <p14:creationId xmlns:p14="http://schemas.microsoft.com/office/powerpoint/2010/main" val="1762054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35696" y="1707654"/>
            <a:ext cx="3888432" cy="1728192"/>
          </a:xfrm>
        </p:spPr>
        <p:txBody>
          <a:bodyPr>
            <a:noAutofit/>
          </a:bodyPr>
          <a:lstStyle/>
          <a:p>
            <a:pPr algn="ctr"/>
            <a:r>
              <a:rPr lang="en-US" dirty="0"/>
              <a:t>This has led to the conclusion that communication within the brain can be important to skin health. </a:t>
            </a:r>
            <a:endParaRPr lang="en-ID" dirty="0"/>
          </a:p>
        </p:txBody>
      </p:sp>
    </p:spTree>
    <p:extLst>
      <p:ext uri="{BB962C8B-B14F-4D97-AF65-F5344CB8AC3E}">
        <p14:creationId xmlns:p14="http://schemas.microsoft.com/office/powerpoint/2010/main" val="442403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03648" y="1851670"/>
            <a:ext cx="4752528" cy="1368152"/>
          </a:xfrm>
        </p:spPr>
        <p:txBody>
          <a:bodyPr>
            <a:noAutofit/>
          </a:bodyPr>
          <a:lstStyle/>
          <a:p>
            <a:pPr algn="ctr"/>
            <a:r>
              <a:rPr lang="en-US" dirty="0"/>
              <a:t>Below is a meditation specifically to relieve itchy skin. You can record it and listen to it while you meditate.</a:t>
            </a:r>
            <a:endParaRPr lang="en-ID" dirty="0"/>
          </a:p>
        </p:txBody>
      </p:sp>
    </p:spTree>
    <p:extLst>
      <p:ext uri="{BB962C8B-B14F-4D97-AF65-F5344CB8AC3E}">
        <p14:creationId xmlns:p14="http://schemas.microsoft.com/office/powerpoint/2010/main" val="2482577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87624" y="1347614"/>
            <a:ext cx="5472608" cy="1008112"/>
          </a:xfrm>
        </p:spPr>
        <p:txBody>
          <a:bodyPr>
            <a:noAutofit/>
          </a:bodyPr>
          <a:lstStyle/>
          <a:p>
            <a:pPr algn="ctr"/>
            <a:r>
              <a:rPr lang="en-US" dirty="0"/>
              <a:t>With regular practice, you will see amazing results on your skin.</a:t>
            </a:r>
            <a:endParaRPr lang="en-ID" dirty="0"/>
          </a:p>
        </p:txBody>
      </p:sp>
      <p:pic>
        <p:nvPicPr>
          <p:cNvPr id="2" name="Picture 1">
            <a:extLst>
              <a:ext uri="{FF2B5EF4-FFF2-40B4-BE49-F238E27FC236}">
                <a16:creationId xmlns:a16="http://schemas.microsoft.com/office/drawing/2014/main" xmlns="" id="{46C74284-F8E3-1149-BE98-10918AB03856}"/>
              </a:ext>
            </a:extLst>
          </p:cNvPr>
          <p:cNvPicPr>
            <a:picLocks noChangeAspect="1"/>
          </p:cNvPicPr>
          <p:nvPr/>
        </p:nvPicPr>
        <p:blipFill>
          <a:blip r:embed="rId2"/>
          <a:stretch>
            <a:fillRect/>
          </a:stretch>
        </p:blipFill>
        <p:spPr>
          <a:xfrm>
            <a:off x="2616880" y="2381842"/>
            <a:ext cx="2614096" cy="1212725"/>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12542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99592" y="1347614"/>
            <a:ext cx="5904656" cy="2880320"/>
          </a:xfrm>
        </p:spPr>
        <p:txBody>
          <a:bodyPr>
            <a:noAutofit/>
          </a:bodyPr>
          <a:lstStyle/>
          <a:p>
            <a:pPr>
              <a:spcAft>
                <a:spcPts val="1200"/>
              </a:spcAft>
            </a:pPr>
            <a:r>
              <a:rPr lang="en-US" i="1" dirty="0"/>
              <a:t>Each time I breathe, I am grateful for my body. I respect and honor my body.</a:t>
            </a:r>
            <a:endParaRPr lang="en-ID" i="1" dirty="0"/>
          </a:p>
          <a:p>
            <a:pPr>
              <a:spcAft>
                <a:spcPts val="1200"/>
              </a:spcAft>
            </a:pPr>
            <a:r>
              <a:rPr lang="en-US" i="1" dirty="0"/>
              <a:t>I relieve my body of all stress.</a:t>
            </a:r>
            <a:endParaRPr lang="en-ID" i="1" dirty="0"/>
          </a:p>
          <a:p>
            <a:pPr>
              <a:spcAft>
                <a:spcPts val="1200"/>
              </a:spcAft>
            </a:pPr>
            <a:r>
              <a:rPr lang="en-US" i="1" dirty="0"/>
              <a:t>I relieve myself of all the tension in my body and especially my skin.</a:t>
            </a:r>
            <a:endParaRPr lang="en-ID" i="1" dirty="0"/>
          </a:p>
        </p:txBody>
      </p:sp>
    </p:spTree>
    <p:extLst>
      <p:ext uri="{BB962C8B-B14F-4D97-AF65-F5344CB8AC3E}">
        <p14:creationId xmlns:p14="http://schemas.microsoft.com/office/powerpoint/2010/main" val="4265529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1203598"/>
            <a:ext cx="5544616" cy="3672408"/>
          </a:xfrm>
        </p:spPr>
        <p:txBody>
          <a:bodyPr>
            <a:noAutofit/>
          </a:bodyPr>
          <a:lstStyle/>
          <a:p>
            <a:pPr>
              <a:spcAft>
                <a:spcPts val="1200"/>
              </a:spcAft>
            </a:pPr>
            <a:r>
              <a:rPr lang="en-US" i="1" dirty="0"/>
              <a:t>I relieve myself of all the anxiety that is in my body and skin.</a:t>
            </a:r>
            <a:endParaRPr lang="en-ID" dirty="0"/>
          </a:p>
          <a:p>
            <a:pPr>
              <a:spcAft>
                <a:spcPts val="1200"/>
              </a:spcAft>
            </a:pPr>
            <a:r>
              <a:rPr lang="en-US" i="1" dirty="0"/>
              <a:t>I relieve myself of all fears that I experience with my body.</a:t>
            </a:r>
            <a:endParaRPr lang="en-ID" dirty="0"/>
          </a:p>
          <a:p>
            <a:pPr>
              <a:spcAft>
                <a:spcPts val="1200"/>
              </a:spcAft>
            </a:pPr>
            <a:r>
              <a:rPr lang="en-US" i="1" dirty="0"/>
              <a:t>I give my skin permission to deal with my anxieties and fears.</a:t>
            </a:r>
            <a:endParaRPr lang="en-ID" dirty="0"/>
          </a:p>
        </p:txBody>
      </p:sp>
    </p:spTree>
    <p:extLst>
      <p:ext uri="{BB962C8B-B14F-4D97-AF65-F5344CB8AC3E}">
        <p14:creationId xmlns:p14="http://schemas.microsoft.com/office/powerpoint/2010/main" val="2535742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Facet">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ezcemabook" id="{18694C78-B167-3845-8964-FD8C32BB81EF}" vid="{98F5D66E-E852-7E41-848C-BFD792C0157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ezcemabook</Template>
  <TotalTime>833</TotalTime>
  <Words>712</Words>
  <Application>Microsoft Office PowerPoint</Application>
  <PresentationFormat>On-screen Show (16:9)</PresentationFormat>
  <Paragraphs>51</Paragraphs>
  <Slides>25</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Calibri</vt:lpstr>
      <vt:lpstr>Trebuchet MS</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Yoga for Eczema</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Cally</cp:lastModifiedBy>
  <cp:revision>61</cp:revision>
  <dcterms:created xsi:type="dcterms:W3CDTF">2018-10-15T07:11:14Z</dcterms:created>
  <dcterms:modified xsi:type="dcterms:W3CDTF">2019-06-24T13:45:18Z</dcterms:modified>
</cp:coreProperties>
</file>