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6"/>
  </p:notesMasterIdLst>
  <p:sldIdLst>
    <p:sldId id="257" r:id="rId2"/>
    <p:sldId id="274" r:id="rId3"/>
    <p:sldId id="321" r:id="rId4"/>
    <p:sldId id="280" r:id="rId5"/>
    <p:sldId id="269" r:id="rId6"/>
    <p:sldId id="323" r:id="rId7"/>
    <p:sldId id="324" r:id="rId8"/>
    <p:sldId id="325" r:id="rId9"/>
    <p:sldId id="326" r:id="rId10"/>
    <p:sldId id="287" r:id="rId11"/>
    <p:sldId id="314" r:id="rId12"/>
    <p:sldId id="296" r:id="rId13"/>
    <p:sldId id="297" r:id="rId14"/>
    <p:sldId id="315" r:id="rId15"/>
    <p:sldId id="316" r:id="rId16"/>
    <p:sldId id="317" r:id="rId17"/>
    <p:sldId id="318"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19" r:id="rId31"/>
    <p:sldId id="320" r:id="rId32"/>
    <p:sldId id="339" r:id="rId33"/>
    <p:sldId id="340" r:id="rId34"/>
    <p:sldId id="341" r:id="rId3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43"/>
    <p:restoredTop sz="94650"/>
  </p:normalViewPr>
  <p:slideViewPr>
    <p:cSldViewPr>
      <p:cViewPr varScale="1">
        <p:scale>
          <a:sx n="68" d="100"/>
          <a:sy n="68" d="100"/>
        </p:scale>
        <p:origin x="24" y="35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6989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1404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578849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29686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0047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43720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516074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8646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0798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82919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5634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71368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93024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7543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46456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04590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526687555"/>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8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5549409F-5E75-4543-85E2-C466DC6A35C8}"/>
              </a:ext>
            </a:extLst>
          </p:cNvPr>
          <p:cNvPicPr>
            <a:picLocks noChangeAspect="1"/>
          </p:cNvPicPr>
          <p:nvPr/>
        </p:nvPicPr>
        <p:blipFill rotWithShape="1">
          <a:blip r:embed="rId3">
            <a:extLst>
              <a:ext uri="{28A0092B-C50C-407E-A947-70E740481C1C}">
                <a14:useLocalDpi xmlns:a14="http://schemas.microsoft.com/office/drawing/2010/main" val="0"/>
              </a:ext>
            </a:extLst>
          </a:blip>
          <a:srcRect r="-400" b="7434"/>
          <a:stretch/>
        </p:blipFill>
        <p:spPr>
          <a:xfrm>
            <a:off x="0" y="0"/>
            <a:ext cx="9180512" cy="5143500"/>
          </a:xfrm>
          <a:prstGeom prst="rect">
            <a:avLst/>
          </a:prstGeom>
        </p:spPr>
      </p:pic>
      <p:sp>
        <p:nvSpPr>
          <p:cNvPr id="12" name="Rectangle 11">
            <a:extLst>
              <a:ext uri="{FF2B5EF4-FFF2-40B4-BE49-F238E27FC236}">
                <a16:creationId xmlns:a16="http://schemas.microsoft.com/office/drawing/2014/main" xmlns="" id="{B285440D-AE88-CD4F-83CA-2F5FF6F9A10E}"/>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78C6DD3E-2D52-9E45-B7C5-CE3CECEAB3EB}"/>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TextBox 13">
            <a:extLst>
              <a:ext uri="{FF2B5EF4-FFF2-40B4-BE49-F238E27FC236}">
                <a16:creationId xmlns:a16="http://schemas.microsoft.com/office/drawing/2014/main" xmlns="" id="{9E98EEA3-6627-FA40-B2FB-643397847C30}"/>
              </a:ext>
            </a:extLst>
          </p:cNvPr>
          <p:cNvSpPr txBox="1"/>
          <p:nvPr/>
        </p:nvSpPr>
        <p:spPr>
          <a:xfrm>
            <a:off x="5486400" y="2910692"/>
            <a:ext cx="3276600" cy="1323439"/>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Eczema And Your Emotions</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181257-99D1-054E-8DBF-209E5EC6E364}"/>
              </a:ext>
            </a:extLst>
          </p:cNvPr>
          <p:cNvSpPr>
            <a:spLocks noGrp="1"/>
          </p:cNvSpPr>
          <p:nvPr>
            <p:ph type="title"/>
          </p:nvPr>
        </p:nvSpPr>
        <p:spPr>
          <a:xfrm>
            <a:off x="716787" y="1491630"/>
            <a:ext cx="6447501" cy="530374"/>
          </a:xfrm>
        </p:spPr>
        <p:txBody>
          <a:bodyPr>
            <a:normAutofit/>
          </a:bodyPr>
          <a:lstStyle/>
          <a:p>
            <a:r>
              <a:rPr lang="en-US" b="1" dirty="0"/>
              <a:t>Diet</a:t>
            </a:r>
            <a:endParaRPr lang="en-ID" b="1" dirty="0"/>
          </a:p>
        </p:txBody>
      </p:sp>
      <p:sp>
        <p:nvSpPr>
          <p:cNvPr id="3" name="Content Placeholder 2">
            <a:extLst>
              <a:ext uri="{FF2B5EF4-FFF2-40B4-BE49-F238E27FC236}">
                <a16:creationId xmlns:a16="http://schemas.microsoft.com/office/drawing/2014/main" xmlns="" id="{C2AC6606-9AE5-B341-95B4-61E6211B0B38}"/>
              </a:ext>
            </a:extLst>
          </p:cNvPr>
          <p:cNvSpPr>
            <a:spLocks noGrp="1"/>
          </p:cNvSpPr>
          <p:nvPr>
            <p:ph idx="1"/>
          </p:nvPr>
        </p:nvSpPr>
        <p:spPr>
          <a:xfrm>
            <a:off x="716787" y="2268514"/>
            <a:ext cx="5360143" cy="1470420"/>
          </a:xfrm>
        </p:spPr>
        <p:txBody>
          <a:bodyPr/>
          <a:lstStyle/>
          <a:p>
            <a:r>
              <a:rPr lang="en-US" dirty="0"/>
              <a:t>The connection between eczema and diet is still ongoing and will be discussed at greater length in another chapter.</a:t>
            </a:r>
          </a:p>
        </p:txBody>
      </p:sp>
    </p:spTree>
    <p:extLst>
      <p:ext uri="{BB962C8B-B14F-4D97-AF65-F5344CB8AC3E}">
        <p14:creationId xmlns:p14="http://schemas.microsoft.com/office/powerpoint/2010/main" val="147674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491630"/>
            <a:ext cx="4536504" cy="2304256"/>
          </a:xfrm>
        </p:spPr>
        <p:txBody>
          <a:bodyPr>
            <a:noAutofit/>
          </a:bodyPr>
          <a:lstStyle/>
          <a:p>
            <a:pPr algn="ctr"/>
            <a:r>
              <a:rPr lang="en-US" dirty="0"/>
              <a:t>Many people have found that processed foods can worsen eczema system. </a:t>
            </a:r>
            <a:endParaRPr lang="en-ID" dirty="0"/>
          </a:p>
          <a:p>
            <a:pPr algn="ctr"/>
            <a:r>
              <a:rPr lang="en-US" dirty="0"/>
              <a:t>To ensure that you are allergy-free, have your doctor perform the standard patch tests.</a:t>
            </a:r>
            <a:endParaRPr lang="en-ID" dirty="0"/>
          </a:p>
        </p:txBody>
      </p:sp>
    </p:spTree>
    <p:extLst>
      <p:ext uri="{BB962C8B-B14F-4D97-AF65-F5344CB8AC3E}">
        <p14:creationId xmlns:p14="http://schemas.microsoft.com/office/powerpoint/2010/main" val="3875050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880B75-46CC-4D4E-A724-8F98891F795B}"/>
              </a:ext>
            </a:extLst>
          </p:cNvPr>
          <p:cNvSpPr>
            <a:spLocks noGrp="1"/>
          </p:cNvSpPr>
          <p:nvPr>
            <p:ph type="title"/>
          </p:nvPr>
        </p:nvSpPr>
        <p:spPr>
          <a:xfrm>
            <a:off x="644779" y="1347614"/>
            <a:ext cx="6447501" cy="602382"/>
          </a:xfrm>
        </p:spPr>
        <p:txBody>
          <a:bodyPr>
            <a:normAutofit/>
          </a:bodyPr>
          <a:lstStyle/>
          <a:p>
            <a:r>
              <a:rPr lang="en-US" b="1" dirty="0"/>
              <a:t>Daydream</a:t>
            </a:r>
            <a:endParaRPr lang="en-ID" sz="2800" b="1" dirty="0"/>
          </a:p>
        </p:txBody>
      </p:sp>
      <p:sp>
        <p:nvSpPr>
          <p:cNvPr id="3" name="Content Placeholder 2">
            <a:extLst>
              <a:ext uri="{FF2B5EF4-FFF2-40B4-BE49-F238E27FC236}">
                <a16:creationId xmlns:a16="http://schemas.microsoft.com/office/drawing/2014/main" xmlns="" id="{5B407FDB-5B12-144E-B280-A2CCE85E562A}"/>
              </a:ext>
            </a:extLst>
          </p:cNvPr>
          <p:cNvSpPr>
            <a:spLocks noGrp="1"/>
          </p:cNvSpPr>
          <p:nvPr>
            <p:ph idx="1"/>
          </p:nvPr>
        </p:nvSpPr>
        <p:spPr>
          <a:xfrm>
            <a:off x="644779" y="2150816"/>
            <a:ext cx="5864199" cy="1357038"/>
          </a:xfrm>
        </p:spPr>
        <p:txBody>
          <a:bodyPr>
            <a:normAutofit/>
          </a:bodyPr>
          <a:lstStyle/>
          <a:p>
            <a:r>
              <a:rPr lang="en-US" dirty="0"/>
              <a:t>There is great value in daydreaming. The more your mind is focused, the less negative, anxiety-producing thoughts will enter. </a:t>
            </a:r>
            <a:endParaRPr lang="en-ID" dirty="0"/>
          </a:p>
        </p:txBody>
      </p:sp>
    </p:spTree>
    <p:extLst>
      <p:ext uri="{BB962C8B-B14F-4D97-AF65-F5344CB8AC3E}">
        <p14:creationId xmlns:p14="http://schemas.microsoft.com/office/powerpoint/2010/main" val="260672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563638"/>
            <a:ext cx="5256584" cy="1728192"/>
          </a:xfrm>
        </p:spPr>
        <p:txBody>
          <a:bodyPr>
            <a:noAutofit/>
          </a:bodyPr>
          <a:lstStyle/>
          <a:p>
            <a:pPr algn="ctr"/>
            <a:r>
              <a:rPr lang="en-US" dirty="0"/>
              <a:t>In addition, this is the state of mind that allows solutions to problems to flow naturally, thus providing you with answers to problems that have been causing anxiety.</a:t>
            </a:r>
            <a:endParaRPr lang="en-ID" dirty="0"/>
          </a:p>
        </p:txBody>
      </p:sp>
    </p:spTree>
    <p:extLst>
      <p:ext uri="{BB962C8B-B14F-4D97-AF65-F5344CB8AC3E}">
        <p14:creationId xmlns:p14="http://schemas.microsoft.com/office/powerpoint/2010/main" val="256362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133CDF-1D27-804C-8880-F9CBE3AD3A5A}"/>
              </a:ext>
            </a:extLst>
          </p:cNvPr>
          <p:cNvSpPr>
            <a:spLocks noGrp="1"/>
          </p:cNvSpPr>
          <p:nvPr>
            <p:ph type="title"/>
          </p:nvPr>
        </p:nvSpPr>
        <p:spPr>
          <a:xfrm>
            <a:off x="644779" y="1347614"/>
            <a:ext cx="6447501" cy="530374"/>
          </a:xfrm>
        </p:spPr>
        <p:txBody>
          <a:bodyPr>
            <a:normAutofit/>
          </a:bodyPr>
          <a:lstStyle/>
          <a:p>
            <a:r>
              <a:rPr lang="en-US" b="1" dirty="0"/>
              <a:t>Psychotherapy </a:t>
            </a:r>
            <a:endParaRPr lang="en-ID" b="1" dirty="0"/>
          </a:p>
        </p:txBody>
      </p:sp>
      <p:sp>
        <p:nvSpPr>
          <p:cNvPr id="3" name="Content Placeholder 2">
            <a:extLst>
              <a:ext uri="{FF2B5EF4-FFF2-40B4-BE49-F238E27FC236}">
                <a16:creationId xmlns:a16="http://schemas.microsoft.com/office/drawing/2014/main" xmlns="" id="{A6FD6DB7-D1E2-8D47-9A8A-76B77B30680F}"/>
              </a:ext>
            </a:extLst>
          </p:cNvPr>
          <p:cNvSpPr>
            <a:spLocks noGrp="1"/>
          </p:cNvSpPr>
          <p:nvPr>
            <p:ph idx="1"/>
          </p:nvPr>
        </p:nvSpPr>
        <p:spPr>
          <a:xfrm>
            <a:off x="644779" y="2006800"/>
            <a:ext cx="5288135" cy="1717078"/>
          </a:xfrm>
        </p:spPr>
        <p:txBody>
          <a:bodyPr>
            <a:normAutofit/>
          </a:bodyPr>
          <a:lstStyle/>
          <a:p>
            <a:r>
              <a:rPr lang="en-US" dirty="0"/>
              <a:t>Therapy, especially cognitive behavioral therapy, has proven extremely successful in treating anxiety and depression.</a:t>
            </a:r>
            <a:endParaRPr lang="en-ID" dirty="0"/>
          </a:p>
        </p:txBody>
      </p:sp>
    </p:spTree>
    <p:extLst>
      <p:ext uri="{BB962C8B-B14F-4D97-AF65-F5344CB8AC3E}">
        <p14:creationId xmlns:p14="http://schemas.microsoft.com/office/powerpoint/2010/main" val="3572765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851670"/>
            <a:ext cx="3888432" cy="2304256"/>
          </a:xfrm>
        </p:spPr>
        <p:txBody>
          <a:bodyPr>
            <a:noAutofit/>
          </a:bodyPr>
          <a:lstStyle/>
          <a:p>
            <a:pPr algn="ctr"/>
            <a:r>
              <a:rPr lang="en-US" dirty="0"/>
              <a:t>Therapy can be a very effective way of discovering the emotional triggers that cause eczema to flare up. </a:t>
            </a:r>
            <a:endParaRPr lang="en-ID" dirty="0"/>
          </a:p>
        </p:txBody>
      </p:sp>
    </p:spTree>
    <p:extLst>
      <p:ext uri="{BB962C8B-B14F-4D97-AF65-F5344CB8AC3E}">
        <p14:creationId xmlns:p14="http://schemas.microsoft.com/office/powerpoint/2010/main" val="246337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181257-99D1-054E-8DBF-209E5EC6E364}"/>
              </a:ext>
            </a:extLst>
          </p:cNvPr>
          <p:cNvSpPr>
            <a:spLocks noGrp="1"/>
          </p:cNvSpPr>
          <p:nvPr>
            <p:ph type="title"/>
          </p:nvPr>
        </p:nvSpPr>
        <p:spPr>
          <a:xfrm>
            <a:off x="788795" y="1491630"/>
            <a:ext cx="6447501" cy="530374"/>
          </a:xfrm>
        </p:spPr>
        <p:txBody>
          <a:bodyPr>
            <a:normAutofit/>
          </a:bodyPr>
          <a:lstStyle/>
          <a:p>
            <a:r>
              <a:rPr lang="en-US" b="1" dirty="0"/>
              <a:t>Repressed Anger</a:t>
            </a:r>
            <a:endParaRPr lang="en-ID" b="1" dirty="0"/>
          </a:p>
        </p:txBody>
      </p:sp>
      <p:sp>
        <p:nvSpPr>
          <p:cNvPr id="3" name="Content Placeholder 2">
            <a:extLst>
              <a:ext uri="{FF2B5EF4-FFF2-40B4-BE49-F238E27FC236}">
                <a16:creationId xmlns:a16="http://schemas.microsoft.com/office/drawing/2014/main" xmlns="" id="{C2AC6606-9AE5-B341-95B4-61E6211B0B38}"/>
              </a:ext>
            </a:extLst>
          </p:cNvPr>
          <p:cNvSpPr>
            <a:spLocks noGrp="1"/>
          </p:cNvSpPr>
          <p:nvPr>
            <p:ph idx="1"/>
          </p:nvPr>
        </p:nvSpPr>
        <p:spPr>
          <a:xfrm>
            <a:off x="788795" y="2268514"/>
            <a:ext cx="5072111" cy="1470420"/>
          </a:xfrm>
        </p:spPr>
        <p:txBody>
          <a:bodyPr/>
          <a:lstStyle/>
          <a:p>
            <a:r>
              <a:rPr lang="en-US" dirty="0"/>
              <a:t>We’ve already made the connection between skin and emotions such as anxiety and depression.</a:t>
            </a:r>
          </a:p>
        </p:txBody>
      </p:sp>
    </p:spTree>
    <p:extLst>
      <p:ext uri="{BB962C8B-B14F-4D97-AF65-F5344CB8AC3E}">
        <p14:creationId xmlns:p14="http://schemas.microsoft.com/office/powerpoint/2010/main" val="221817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707654"/>
            <a:ext cx="3816424" cy="2304256"/>
          </a:xfrm>
        </p:spPr>
        <p:txBody>
          <a:bodyPr>
            <a:noAutofit/>
          </a:bodyPr>
          <a:lstStyle/>
          <a:p>
            <a:pPr algn="ctr"/>
            <a:r>
              <a:rPr lang="en-US" dirty="0"/>
              <a:t>There are thought we don’t want to face, such as anger, so it’s easier to pretend these thoughts don’t exist.</a:t>
            </a:r>
            <a:endParaRPr lang="en-ID" dirty="0"/>
          </a:p>
        </p:txBody>
      </p:sp>
    </p:spTree>
    <p:extLst>
      <p:ext uri="{BB962C8B-B14F-4D97-AF65-F5344CB8AC3E}">
        <p14:creationId xmlns:p14="http://schemas.microsoft.com/office/powerpoint/2010/main" val="271391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2771" y="1419622"/>
            <a:ext cx="6447501" cy="936104"/>
          </a:xfrm>
        </p:spPr>
        <p:txBody>
          <a:bodyPr>
            <a:noAutofit/>
          </a:bodyPr>
          <a:lstStyle/>
          <a:p>
            <a:pPr algn="ctr"/>
            <a:r>
              <a:rPr lang="en-US" dirty="0"/>
              <a:t>For many who suffer from repressed anger, the emotions go straight to the skin.</a:t>
            </a:r>
            <a:endParaRPr lang="en-ID" dirty="0"/>
          </a:p>
        </p:txBody>
      </p:sp>
      <p:pic>
        <p:nvPicPr>
          <p:cNvPr id="2" name="Picture 1">
            <a:extLst>
              <a:ext uri="{FF2B5EF4-FFF2-40B4-BE49-F238E27FC236}">
                <a16:creationId xmlns:a16="http://schemas.microsoft.com/office/drawing/2014/main" xmlns="" id="{1487B61A-CF7D-C548-ABD9-5614DAA81875}"/>
              </a:ext>
            </a:extLst>
          </p:cNvPr>
          <p:cNvPicPr>
            <a:picLocks noChangeAspect="1"/>
          </p:cNvPicPr>
          <p:nvPr/>
        </p:nvPicPr>
        <p:blipFill>
          <a:blip r:embed="rId2"/>
          <a:stretch>
            <a:fillRect/>
          </a:stretch>
        </p:blipFill>
        <p:spPr>
          <a:xfrm>
            <a:off x="2481310" y="2571750"/>
            <a:ext cx="2630422" cy="1463332"/>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4175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491630"/>
            <a:ext cx="4968552" cy="2304256"/>
          </a:xfrm>
        </p:spPr>
        <p:txBody>
          <a:bodyPr>
            <a:noAutofit/>
          </a:bodyPr>
          <a:lstStyle/>
          <a:p>
            <a:pPr algn="ctr"/>
            <a:r>
              <a:rPr lang="en-US" dirty="0"/>
              <a:t>In a hospital study involving 128 patients, it was found that the 27 patients who had eczema experienced worsening of symptoms whenever they were faced with frustration. </a:t>
            </a:r>
            <a:endParaRPr lang="en-ID" dirty="0"/>
          </a:p>
        </p:txBody>
      </p:sp>
    </p:spTree>
    <p:extLst>
      <p:ext uri="{BB962C8B-B14F-4D97-AF65-F5344CB8AC3E}">
        <p14:creationId xmlns:p14="http://schemas.microsoft.com/office/powerpoint/2010/main" val="3067531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419622"/>
            <a:ext cx="6447501" cy="936104"/>
          </a:xfrm>
        </p:spPr>
        <p:txBody>
          <a:bodyPr>
            <a:noAutofit/>
          </a:bodyPr>
          <a:lstStyle/>
          <a:p>
            <a:pPr algn="ctr"/>
            <a:r>
              <a:rPr lang="en-US" dirty="0"/>
              <a:t>We wouldn’t be human if we didn’t have emotions, both positive and negative.</a:t>
            </a:r>
            <a:endParaRPr lang="en-MY" dirty="0"/>
          </a:p>
        </p:txBody>
      </p:sp>
      <p:pic>
        <p:nvPicPr>
          <p:cNvPr id="2" name="Picture 1">
            <a:extLst>
              <a:ext uri="{FF2B5EF4-FFF2-40B4-BE49-F238E27FC236}">
                <a16:creationId xmlns:a16="http://schemas.microsoft.com/office/drawing/2014/main" xmlns="" id="{CFD368F8-CF30-1647-B35C-657812987E8D}"/>
              </a:ext>
            </a:extLst>
          </p:cNvPr>
          <p:cNvPicPr>
            <a:picLocks noChangeAspect="1"/>
          </p:cNvPicPr>
          <p:nvPr/>
        </p:nvPicPr>
        <p:blipFill>
          <a:blip r:embed="rId2"/>
          <a:stretch>
            <a:fillRect/>
          </a:stretch>
        </p:blipFill>
        <p:spPr>
          <a:xfrm>
            <a:off x="2720214" y="2427734"/>
            <a:ext cx="2086176" cy="155316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850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059582"/>
            <a:ext cx="6447501" cy="3384376"/>
          </a:xfrm>
        </p:spPr>
        <p:txBody>
          <a:bodyPr>
            <a:noAutofit/>
          </a:bodyPr>
          <a:lstStyle/>
          <a:p>
            <a:r>
              <a:rPr lang="en-US" dirty="0"/>
              <a:t>As an eczema sufferer, ask yourself:</a:t>
            </a:r>
            <a:br>
              <a:rPr lang="en-US" dirty="0"/>
            </a:br>
            <a:endParaRPr lang="en-ID" dirty="0"/>
          </a:p>
          <a:p>
            <a:pPr marL="457200" lvl="0" indent="-457200">
              <a:buFont typeface="+mj-lt"/>
              <a:buAutoNum type="arabicPeriod"/>
            </a:pPr>
            <a:r>
              <a:rPr lang="en-US" dirty="0"/>
              <a:t>Do you frequently feel numb, shut off from your feelings?</a:t>
            </a:r>
            <a:endParaRPr lang="en-ID" dirty="0"/>
          </a:p>
          <a:p>
            <a:pPr marL="457200" lvl="0" indent="-457200">
              <a:buFont typeface="+mj-lt"/>
              <a:buAutoNum type="arabicPeriod"/>
            </a:pPr>
            <a:r>
              <a:rPr lang="en-US" dirty="0"/>
              <a:t>Do you frequently pretend to be happy when you’re really feeling down?</a:t>
            </a:r>
            <a:endParaRPr lang="en-ID" dirty="0"/>
          </a:p>
          <a:p>
            <a:pPr marL="457200" lvl="0" indent="-457200">
              <a:buFont typeface="+mj-lt"/>
              <a:buAutoNum type="arabicPeriod"/>
            </a:pPr>
            <a:r>
              <a:rPr lang="en-US" dirty="0"/>
              <a:t>Do you rarely or never share your feelings with another person?</a:t>
            </a:r>
            <a:endParaRPr lang="en-ID" dirty="0"/>
          </a:p>
        </p:txBody>
      </p:sp>
    </p:spTree>
    <p:extLst>
      <p:ext uri="{BB962C8B-B14F-4D97-AF65-F5344CB8AC3E}">
        <p14:creationId xmlns:p14="http://schemas.microsoft.com/office/powerpoint/2010/main" val="1747872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059582"/>
            <a:ext cx="6447501" cy="3384376"/>
          </a:xfrm>
        </p:spPr>
        <p:txBody>
          <a:bodyPr>
            <a:noAutofit/>
          </a:bodyPr>
          <a:lstStyle/>
          <a:p>
            <a:pPr marL="457200" lvl="0" indent="-457200">
              <a:buFont typeface="+mj-lt"/>
              <a:buAutoNum type="arabicPeriod" startAt="4"/>
            </a:pPr>
            <a:r>
              <a:rPr lang="en-US" dirty="0"/>
              <a:t>Do you become easily irritated at the smallest things?</a:t>
            </a:r>
            <a:endParaRPr lang="en-ID" dirty="0"/>
          </a:p>
          <a:p>
            <a:pPr marL="457200" lvl="0" indent="-457200">
              <a:buFont typeface="+mj-lt"/>
              <a:buAutoNum type="arabicPeriod" startAt="4"/>
            </a:pPr>
            <a:r>
              <a:rPr lang="en-US" dirty="0"/>
              <a:t>Do you passively agree with people rather than expressing your own opinion?</a:t>
            </a:r>
            <a:endParaRPr lang="en-ID" dirty="0"/>
          </a:p>
          <a:p>
            <a:pPr marL="457200" lvl="0" indent="-457200">
              <a:buFont typeface="+mj-lt"/>
              <a:buAutoNum type="arabicPeriod" startAt="4"/>
            </a:pPr>
            <a:r>
              <a:rPr lang="en-US" dirty="0"/>
              <a:t>Do you keep busy every moment of the day? Make-work busyness can keep feelings repressed.</a:t>
            </a:r>
            <a:endParaRPr lang="en-ID" dirty="0"/>
          </a:p>
        </p:txBody>
      </p:sp>
    </p:spTree>
    <p:extLst>
      <p:ext uri="{BB962C8B-B14F-4D97-AF65-F5344CB8AC3E}">
        <p14:creationId xmlns:p14="http://schemas.microsoft.com/office/powerpoint/2010/main" val="238920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347614"/>
            <a:ext cx="4536504" cy="2592288"/>
          </a:xfrm>
        </p:spPr>
        <p:txBody>
          <a:bodyPr>
            <a:noAutofit/>
          </a:bodyPr>
          <a:lstStyle/>
          <a:p>
            <a:pPr algn="ctr"/>
            <a:r>
              <a:rPr lang="en-US" dirty="0"/>
              <a:t>If you answered yes to any (or more) of the above questions, chances are excellent you are suffering from repressed anger. You’ll see the results on your skin.</a:t>
            </a:r>
            <a:endParaRPr lang="en-ID" dirty="0"/>
          </a:p>
          <a:p>
            <a:pPr lvl="0" algn="ctr"/>
            <a:endParaRPr lang="en-ID" dirty="0"/>
          </a:p>
        </p:txBody>
      </p:sp>
    </p:spTree>
    <p:extLst>
      <p:ext uri="{BB962C8B-B14F-4D97-AF65-F5344CB8AC3E}">
        <p14:creationId xmlns:p14="http://schemas.microsoft.com/office/powerpoint/2010/main" val="3954070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635646"/>
            <a:ext cx="4176464" cy="1728192"/>
          </a:xfrm>
        </p:spPr>
        <p:txBody>
          <a:bodyPr>
            <a:noAutofit/>
          </a:bodyPr>
          <a:lstStyle/>
          <a:p>
            <a:pPr algn="ctr"/>
            <a:r>
              <a:rPr lang="en-US" dirty="0"/>
              <a:t>Repressed anger is like excess baggage you’re carrying around while strutting uphill. It’s a heavy load to carry.</a:t>
            </a:r>
            <a:endParaRPr lang="en-ID" dirty="0"/>
          </a:p>
        </p:txBody>
      </p:sp>
    </p:spTree>
    <p:extLst>
      <p:ext uri="{BB962C8B-B14F-4D97-AF65-F5344CB8AC3E}">
        <p14:creationId xmlns:p14="http://schemas.microsoft.com/office/powerpoint/2010/main" val="314937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7704" y="1779662"/>
            <a:ext cx="3456384" cy="1512168"/>
          </a:xfrm>
        </p:spPr>
        <p:txBody>
          <a:bodyPr>
            <a:noAutofit/>
          </a:bodyPr>
          <a:lstStyle/>
          <a:p>
            <a:pPr algn="ctr"/>
            <a:r>
              <a:rPr lang="en-US" dirty="0"/>
              <a:t>And one of the ways it lets you know something is wrong is by attacking the skin with eczema.</a:t>
            </a:r>
            <a:endParaRPr lang="en-ID" dirty="0"/>
          </a:p>
        </p:txBody>
      </p:sp>
    </p:spTree>
    <p:extLst>
      <p:ext uri="{BB962C8B-B14F-4D97-AF65-F5344CB8AC3E}">
        <p14:creationId xmlns:p14="http://schemas.microsoft.com/office/powerpoint/2010/main" val="1346324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635646"/>
            <a:ext cx="3888432" cy="1944216"/>
          </a:xfrm>
        </p:spPr>
        <p:txBody>
          <a:bodyPr>
            <a:noAutofit/>
          </a:bodyPr>
          <a:lstStyle/>
          <a:p>
            <a:pPr algn="ctr"/>
            <a:r>
              <a:rPr lang="en-US" dirty="0"/>
              <a:t>We have mentioned the importance of pinpointing your emotional triggers. The fact is, we </a:t>
            </a:r>
            <a:r>
              <a:rPr lang="en-US" i="1" dirty="0"/>
              <a:t>all</a:t>
            </a:r>
            <a:r>
              <a:rPr lang="en-US" dirty="0"/>
              <a:t> get angry at times. This is normal. </a:t>
            </a:r>
            <a:endParaRPr lang="en-ID" dirty="0"/>
          </a:p>
        </p:txBody>
      </p:sp>
    </p:spTree>
    <p:extLst>
      <p:ext uri="{BB962C8B-B14F-4D97-AF65-F5344CB8AC3E}">
        <p14:creationId xmlns:p14="http://schemas.microsoft.com/office/powerpoint/2010/main" val="888163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7704" y="1707654"/>
            <a:ext cx="3672408" cy="1728192"/>
          </a:xfrm>
        </p:spPr>
        <p:txBody>
          <a:bodyPr>
            <a:noAutofit/>
          </a:bodyPr>
          <a:lstStyle/>
          <a:p>
            <a:pPr algn="ctr"/>
            <a:r>
              <a:rPr lang="en-US" dirty="0"/>
              <a:t>Chances are, if you never get angry, your anger is being repressed and fueling your skin with toxins. </a:t>
            </a:r>
            <a:endParaRPr lang="en-ID" dirty="0"/>
          </a:p>
        </p:txBody>
      </p:sp>
    </p:spTree>
    <p:extLst>
      <p:ext uri="{BB962C8B-B14F-4D97-AF65-F5344CB8AC3E}">
        <p14:creationId xmlns:p14="http://schemas.microsoft.com/office/powerpoint/2010/main" val="53647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5696" y="1347614"/>
            <a:ext cx="3960440" cy="2304256"/>
          </a:xfrm>
        </p:spPr>
        <p:txBody>
          <a:bodyPr>
            <a:noAutofit/>
          </a:bodyPr>
          <a:lstStyle/>
          <a:p>
            <a:pPr algn="ctr"/>
            <a:r>
              <a:rPr lang="en-US" dirty="0"/>
              <a:t>Forget for a moment what repressed anger does to your relationships. Before it affects another person, it can ruin your health in general and your skin in particular.</a:t>
            </a:r>
            <a:endParaRPr lang="en-ID" dirty="0"/>
          </a:p>
        </p:txBody>
      </p:sp>
    </p:spTree>
    <p:extLst>
      <p:ext uri="{BB962C8B-B14F-4D97-AF65-F5344CB8AC3E}">
        <p14:creationId xmlns:p14="http://schemas.microsoft.com/office/powerpoint/2010/main" val="4103196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3688" y="1635646"/>
            <a:ext cx="4032448" cy="1728192"/>
          </a:xfrm>
        </p:spPr>
        <p:txBody>
          <a:bodyPr>
            <a:noAutofit/>
          </a:bodyPr>
          <a:lstStyle/>
          <a:p>
            <a:pPr algn="ctr"/>
            <a:r>
              <a:rPr lang="en-US" dirty="0"/>
              <a:t>Anger can be the result of childhood abuse from 30 years ago or a current work situation involving a nasty boss.</a:t>
            </a:r>
            <a:endParaRPr lang="en-ID" dirty="0"/>
          </a:p>
        </p:txBody>
      </p:sp>
    </p:spTree>
    <p:extLst>
      <p:ext uri="{BB962C8B-B14F-4D97-AF65-F5344CB8AC3E}">
        <p14:creationId xmlns:p14="http://schemas.microsoft.com/office/powerpoint/2010/main" val="2383316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347614"/>
            <a:ext cx="4752528" cy="2160240"/>
          </a:xfrm>
        </p:spPr>
        <p:txBody>
          <a:bodyPr>
            <a:noAutofit/>
          </a:bodyPr>
          <a:lstStyle/>
          <a:p>
            <a:pPr algn="ctr"/>
            <a:r>
              <a:rPr lang="en-US" dirty="0"/>
              <a:t>All too often, parents will tell a child, “How dare you get angry with grandma?” So, anger gets repressed until it becomes a habit. And our skin may well be paying the price.</a:t>
            </a:r>
            <a:endParaRPr lang="en-ID" dirty="0"/>
          </a:p>
        </p:txBody>
      </p:sp>
    </p:spTree>
    <p:extLst>
      <p:ext uri="{BB962C8B-B14F-4D97-AF65-F5344CB8AC3E}">
        <p14:creationId xmlns:p14="http://schemas.microsoft.com/office/powerpoint/2010/main" val="268158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203598"/>
            <a:ext cx="5256584" cy="2880320"/>
          </a:xfrm>
        </p:spPr>
        <p:txBody>
          <a:bodyPr>
            <a:noAutofit/>
          </a:bodyPr>
          <a:lstStyle/>
          <a:p>
            <a:pPr algn="ctr"/>
            <a:r>
              <a:rPr lang="en-US" dirty="0"/>
              <a:t>Every person is different, and every self-help method may not work for every person, but it is worth the time to experiment and determine what methods work best at elevating your positive feeling and eliminating the negative, triggering emotions.</a:t>
            </a:r>
            <a:endParaRPr lang="en-ID" dirty="0"/>
          </a:p>
        </p:txBody>
      </p:sp>
    </p:spTree>
    <p:extLst>
      <p:ext uri="{BB962C8B-B14F-4D97-AF65-F5344CB8AC3E}">
        <p14:creationId xmlns:p14="http://schemas.microsoft.com/office/powerpoint/2010/main" val="248199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880B75-46CC-4D4E-A724-8F98891F795B}"/>
              </a:ext>
            </a:extLst>
          </p:cNvPr>
          <p:cNvSpPr>
            <a:spLocks noGrp="1"/>
          </p:cNvSpPr>
          <p:nvPr>
            <p:ph type="title"/>
          </p:nvPr>
        </p:nvSpPr>
        <p:spPr>
          <a:xfrm>
            <a:off x="508001" y="1347614"/>
            <a:ext cx="6447501" cy="602382"/>
          </a:xfrm>
        </p:spPr>
        <p:txBody>
          <a:bodyPr>
            <a:normAutofit/>
          </a:bodyPr>
          <a:lstStyle/>
          <a:p>
            <a:r>
              <a:rPr lang="en-US" b="1" dirty="0"/>
              <a:t>Processing Repressed Anger</a:t>
            </a:r>
            <a:endParaRPr lang="en-ID" b="1" dirty="0"/>
          </a:p>
        </p:txBody>
      </p:sp>
      <p:sp>
        <p:nvSpPr>
          <p:cNvPr id="3" name="Content Placeholder 2">
            <a:extLst>
              <a:ext uri="{FF2B5EF4-FFF2-40B4-BE49-F238E27FC236}">
                <a16:creationId xmlns:a16="http://schemas.microsoft.com/office/drawing/2014/main" xmlns="" id="{5B407FDB-5B12-144E-B280-A2CCE85E562A}"/>
              </a:ext>
            </a:extLst>
          </p:cNvPr>
          <p:cNvSpPr>
            <a:spLocks noGrp="1"/>
          </p:cNvSpPr>
          <p:nvPr>
            <p:ph idx="1"/>
          </p:nvPr>
        </p:nvSpPr>
        <p:spPr>
          <a:xfrm>
            <a:off x="508001" y="2067694"/>
            <a:ext cx="6080223" cy="1656184"/>
          </a:xfrm>
        </p:spPr>
        <p:txBody>
          <a:bodyPr>
            <a:normAutofit/>
          </a:bodyPr>
          <a:lstStyle/>
          <a:p>
            <a:r>
              <a:rPr lang="en-US" dirty="0"/>
              <a:t>Begin by being totally honest with yourself. This can be harder than it seems. Allow yourself to be open to any thoughts that may come into your head.</a:t>
            </a:r>
            <a:endParaRPr lang="en-ID" dirty="0"/>
          </a:p>
        </p:txBody>
      </p:sp>
    </p:spTree>
    <p:extLst>
      <p:ext uri="{BB962C8B-B14F-4D97-AF65-F5344CB8AC3E}">
        <p14:creationId xmlns:p14="http://schemas.microsoft.com/office/powerpoint/2010/main" val="4186254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563638"/>
            <a:ext cx="5328592" cy="2520280"/>
          </a:xfrm>
        </p:spPr>
        <p:txBody>
          <a:bodyPr>
            <a:noAutofit/>
          </a:bodyPr>
          <a:lstStyle/>
          <a:p>
            <a:pPr algn="ctr"/>
            <a:r>
              <a:rPr lang="en-US" dirty="0"/>
              <a:t>We all have emotional needs, especially as children. When these needs aren’t met, we become angry, but as children, we don’t feel strong enough to express those emotions. So, they become buried. </a:t>
            </a:r>
            <a:endParaRPr lang="en-ID" dirty="0"/>
          </a:p>
        </p:txBody>
      </p:sp>
    </p:spTree>
    <p:extLst>
      <p:ext uri="{BB962C8B-B14F-4D97-AF65-F5344CB8AC3E}">
        <p14:creationId xmlns:p14="http://schemas.microsoft.com/office/powerpoint/2010/main" val="1122097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2" y="1419622"/>
            <a:ext cx="4248472" cy="2520280"/>
          </a:xfrm>
        </p:spPr>
        <p:txBody>
          <a:bodyPr>
            <a:noAutofit/>
          </a:bodyPr>
          <a:lstStyle/>
          <a:p>
            <a:pPr algn="ctr"/>
            <a:r>
              <a:rPr lang="en-US" dirty="0"/>
              <a:t>You are no longer a helpless child, so it’s okay to express any feeling as it arises. Then, once you have gotten in touch with some or all of the repressed anger, you need to release it. </a:t>
            </a:r>
            <a:endParaRPr lang="en-ID" dirty="0"/>
          </a:p>
        </p:txBody>
      </p:sp>
    </p:spTree>
    <p:extLst>
      <p:ext uri="{BB962C8B-B14F-4D97-AF65-F5344CB8AC3E}">
        <p14:creationId xmlns:p14="http://schemas.microsoft.com/office/powerpoint/2010/main" val="248505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347614"/>
            <a:ext cx="4536504" cy="2520280"/>
          </a:xfrm>
        </p:spPr>
        <p:txBody>
          <a:bodyPr>
            <a:noAutofit/>
          </a:bodyPr>
          <a:lstStyle/>
          <a:p>
            <a:pPr algn="ctr"/>
            <a:r>
              <a:rPr lang="en-US" dirty="0"/>
              <a:t>It isn’t necessary, or sometimes advisable, to confront the source of your anger directly. If your repressed anger goes back to childhood, the culprit may actually be dead at this point.</a:t>
            </a:r>
            <a:endParaRPr lang="en-ID" dirty="0"/>
          </a:p>
          <a:p>
            <a:pPr algn="ctr"/>
            <a:endParaRPr lang="en-ID" dirty="0"/>
          </a:p>
        </p:txBody>
      </p:sp>
    </p:spTree>
    <p:extLst>
      <p:ext uri="{BB962C8B-B14F-4D97-AF65-F5344CB8AC3E}">
        <p14:creationId xmlns:p14="http://schemas.microsoft.com/office/powerpoint/2010/main" val="168638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779662"/>
            <a:ext cx="5040560" cy="2520280"/>
          </a:xfrm>
        </p:spPr>
        <p:txBody>
          <a:bodyPr>
            <a:noAutofit/>
          </a:bodyPr>
          <a:lstStyle/>
          <a:p>
            <a:pPr algn="ctr"/>
            <a:r>
              <a:rPr lang="en-US" dirty="0"/>
              <a:t>But acknowledging the anger is crucial. Then, work toward forgiveness. Removing repressed anger from your life is a gift you give yourself. And your skin will surely reap the benefits.</a:t>
            </a:r>
            <a:endParaRPr lang="en-ID" dirty="0"/>
          </a:p>
        </p:txBody>
      </p:sp>
    </p:spTree>
    <p:extLst>
      <p:ext uri="{BB962C8B-B14F-4D97-AF65-F5344CB8AC3E}">
        <p14:creationId xmlns:p14="http://schemas.microsoft.com/office/powerpoint/2010/main" val="392200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133CDF-1D27-804C-8880-F9CBE3AD3A5A}"/>
              </a:ext>
            </a:extLst>
          </p:cNvPr>
          <p:cNvSpPr>
            <a:spLocks noGrp="1"/>
          </p:cNvSpPr>
          <p:nvPr>
            <p:ph type="title"/>
          </p:nvPr>
        </p:nvSpPr>
        <p:spPr>
          <a:xfrm>
            <a:off x="644779" y="1347614"/>
            <a:ext cx="6447501" cy="530374"/>
          </a:xfrm>
        </p:spPr>
        <p:txBody>
          <a:bodyPr>
            <a:normAutofit/>
          </a:bodyPr>
          <a:lstStyle/>
          <a:p>
            <a:r>
              <a:rPr lang="en-US" b="1" dirty="0"/>
              <a:t>Exercise</a:t>
            </a:r>
            <a:endParaRPr lang="en-ID" b="1" dirty="0"/>
          </a:p>
        </p:txBody>
      </p:sp>
      <p:sp>
        <p:nvSpPr>
          <p:cNvPr id="3" name="Content Placeholder 2">
            <a:extLst>
              <a:ext uri="{FF2B5EF4-FFF2-40B4-BE49-F238E27FC236}">
                <a16:creationId xmlns:a16="http://schemas.microsoft.com/office/drawing/2014/main" xmlns="" id="{A6FD6DB7-D1E2-8D47-9A8A-76B77B30680F}"/>
              </a:ext>
            </a:extLst>
          </p:cNvPr>
          <p:cNvSpPr>
            <a:spLocks noGrp="1"/>
          </p:cNvSpPr>
          <p:nvPr>
            <p:ph idx="1"/>
          </p:nvPr>
        </p:nvSpPr>
        <p:spPr>
          <a:xfrm>
            <a:off x="644779" y="2006800"/>
            <a:ext cx="5288135" cy="1861094"/>
          </a:xfrm>
        </p:spPr>
        <p:txBody>
          <a:bodyPr>
            <a:normAutofit/>
          </a:bodyPr>
          <a:lstStyle/>
          <a:p>
            <a:r>
              <a:rPr lang="en-US" dirty="0"/>
              <a:t>Exercise is one of the best ways to relieve stress. You can simply walk, swim, play tennis, or engage in any other physical activity.</a:t>
            </a:r>
            <a:r>
              <a:rPr lang="en-ID" dirty="0"/>
              <a:t> </a:t>
            </a:r>
          </a:p>
        </p:txBody>
      </p:sp>
    </p:spTree>
    <p:extLst>
      <p:ext uri="{BB962C8B-B14F-4D97-AF65-F5344CB8AC3E}">
        <p14:creationId xmlns:p14="http://schemas.microsoft.com/office/powerpoint/2010/main" val="25626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707654"/>
            <a:ext cx="4824536" cy="2160240"/>
          </a:xfrm>
        </p:spPr>
        <p:txBody>
          <a:bodyPr>
            <a:noAutofit/>
          </a:bodyPr>
          <a:lstStyle/>
          <a:p>
            <a:pPr algn="ctr"/>
            <a:r>
              <a:rPr lang="en-US" dirty="0"/>
              <a:t>Try climbing the stairs instead of taking the elevator. Two hours of exercise a week is highly recommended. More than that is even better.</a:t>
            </a:r>
            <a:endParaRPr lang="en-ID" dirty="0"/>
          </a:p>
        </p:txBody>
      </p:sp>
    </p:spTree>
    <p:extLst>
      <p:ext uri="{BB962C8B-B14F-4D97-AF65-F5344CB8AC3E}">
        <p14:creationId xmlns:p14="http://schemas.microsoft.com/office/powerpoint/2010/main" val="5731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563638"/>
            <a:ext cx="4968552" cy="2088232"/>
          </a:xfrm>
        </p:spPr>
        <p:txBody>
          <a:bodyPr>
            <a:noAutofit/>
          </a:bodyPr>
          <a:lstStyle/>
          <a:p>
            <a:pPr algn="ctr"/>
            <a:r>
              <a:rPr lang="en-US" dirty="0"/>
              <a:t>Exercise provides an added boost to the immune system, which is important for eczema control. This can be very drying for the skin and can start an itch cycle.</a:t>
            </a:r>
            <a:endParaRPr lang="en-ID" dirty="0"/>
          </a:p>
        </p:txBody>
      </p:sp>
    </p:spTree>
    <p:extLst>
      <p:ext uri="{BB962C8B-B14F-4D97-AF65-F5344CB8AC3E}">
        <p14:creationId xmlns:p14="http://schemas.microsoft.com/office/powerpoint/2010/main" val="70831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851670"/>
            <a:ext cx="4032448" cy="2088232"/>
          </a:xfrm>
        </p:spPr>
        <p:txBody>
          <a:bodyPr>
            <a:noAutofit/>
          </a:bodyPr>
          <a:lstStyle/>
          <a:p>
            <a:pPr algn="ctr"/>
            <a:r>
              <a:rPr lang="en-US" dirty="0"/>
              <a:t>That does not mean you should be avoiding exercise. Be sure to apply plenty of body lotion after your shower.</a:t>
            </a:r>
            <a:r>
              <a:rPr lang="en-ID" dirty="0"/>
              <a:t> </a:t>
            </a:r>
          </a:p>
        </p:txBody>
      </p:sp>
    </p:spTree>
    <p:extLst>
      <p:ext uri="{BB962C8B-B14F-4D97-AF65-F5344CB8AC3E}">
        <p14:creationId xmlns:p14="http://schemas.microsoft.com/office/powerpoint/2010/main" val="2934071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779662"/>
            <a:ext cx="4176464" cy="2088232"/>
          </a:xfrm>
        </p:spPr>
        <p:txBody>
          <a:bodyPr>
            <a:noAutofit/>
          </a:bodyPr>
          <a:lstStyle/>
          <a:p>
            <a:pPr algn="ctr"/>
            <a:r>
              <a:rPr lang="en-US" dirty="0"/>
              <a:t>If you jog, do so during the early morning or evening hours, when the sun is less intense, and you will sweat less.</a:t>
            </a:r>
            <a:endParaRPr lang="en-ID" dirty="0"/>
          </a:p>
        </p:txBody>
      </p:sp>
    </p:spTree>
    <p:extLst>
      <p:ext uri="{BB962C8B-B14F-4D97-AF65-F5344CB8AC3E}">
        <p14:creationId xmlns:p14="http://schemas.microsoft.com/office/powerpoint/2010/main" val="1228059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635646"/>
            <a:ext cx="4680520" cy="2088232"/>
          </a:xfrm>
        </p:spPr>
        <p:txBody>
          <a:bodyPr>
            <a:noAutofit/>
          </a:bodyPr>
          <a:lstStyle/>
          <a:p>
            <a:pPr algn="ctr"/>
            <a:r>
              <a:rPr lang="en-US" dirty="0"/>
              <a:t>Wear loose clothing while exercising. Spandex may look sexy if you have the curves, but it can irritate your skin. Loose cotton clothes are the best next to the skin.</a:t>
            </a:r>
            <a:endParaRPr lang="en-ID" dirty="0"/>
          </a:p>
        </p:txBody>
      </p:sp>
    </p:spTree>
    <p:extLst>
      <p:ext uri="{BB962C8B-B14F-4D97-AF65-F5344CB8AC3E}">
        <p14:creationId xmlns:p14="http://schemas.microsoft.com/office/powerpoint/2010/main" val="179467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ezcemabook" id="{18694C78-B167-3845-8964-FD8C32BB81EF}" vid="{98F5D66E-E852-7E41-848C-BFD792C015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ezcemabook</Template>
  <TotalTime>860</TotalTime>
  <Words>909</Words>
  <Application>Microsoft Office PowerPoint</Application>
  <PresentationFormat>On-screen Show (16:9)</PresentationFormat>
  <Paragraphs>47</Paragraphs>
  <Slides>34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Trebuchet MS</vt:lpstr>
      <vt:lpstr>Wingdings 3</vt:lpstr>
      <vt:lpstr>Facet</vt:lpstr>
      <vt:lpstr>PowerPoint Presentation</vt:lpstr>
      <vt:lpstr>PowerPoint Presentation</vt:lpstr>
      <vt:lpstr>PowerPoint Presentation</vt:lpstr>
      <vt:lpstr>Exercise</vt:lpstr>
      <vt:lpstr>PowerPoint Presentation</vt:lpstr>
      <vt:lpstr>PowerPoint Presentation</vt:lpstr>
      <vt:lpstr>PowerPoint Presentation</vt:lpstr>
      <vt:lpstr>PowerPoint Presentation</vt:lpstr>
      <vt:lpstr>PowerPoint Presentation</vt:lpstr>
      <vt:lpstr>Diet</vt:lpstr>
      <vt:lpstr>PowerPoint Presentation</vt:lpstr>
      <vt:lpstr>Daydream</vt:lpstr>
      <vt:lpstr>PowerPoint Presentation</vt:lpstr>
      <vt:lpstr>Psychotherapy </vt:lpstr>
      <vt:lpstr>PowerPoint Presentation</vt:lpstr>
      <vt:lpstr>Repressed Anger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Processing Repressed Anger</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66</cp:revision>
  <dcterms:created xsi:type="dcterms:W3CDTF">2018-10-15T07:11:14Z</dcterms:created>
  <dcterms:modified xsi:type="dcterms:W3CDTF">2019-06-24T13:42:28Z</dcterms:modified>
</cp:coreProperties>
</file>