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4"/>
  </p:notesMasterIdLst>
  <p:sldIdLst>
    <p:sldId id="257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302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32"/>
    <p:restoredTop sz="94650"/>
  </p:normalViewPr>
  <p:slideViewPr>
    <p:cSldViewPr>
      <p:cViewPr varScale="1">
        <p:scale>
          <a:sx n="79" d="100"/>
          <a:sy n="79" d="100"/>
        </p:scale>
        <p:origin x="24" y="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1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540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3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1309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88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04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7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2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3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>
            <a:normAutofit/>
          </a:bodyPr>
          <a:lstStyle>
            <a:lvl1pP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0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6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7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F0A808C-330B-3545-9C08-6EBEBF9E7E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0" b="7434"/>
          <a:stretch/>
        </p:blipFill>
        <p:spPr>
          <a:xfrm>
            <a:off x="0" y="0"/>
            <a:ext cx="91805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285440D-AE88-CD4F-83CA-2F5FF6F9A10E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8C6DD3E-2D52-9E45-B7C5-CE3CECEAB3EB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E98EEA3-6627-FA40-B2FB-643397847C30}"/>
              </a:ext>
            </a:extLst>
          </p:cNvPr>
          <p:cNvSpPr txBox="1"/>
          <p:nvPr/>
        </p:nvSpPr>
        <p:spPr>
          <a:xfrm>
            <a:off x="5486400" y="3219822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691952" y="1851670"/>
            <a:ext cx="6112295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Eczema is all about dry, itchy skin, and proper hydration, inside and out, is essential. Consider water your anti-eczema trump card.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57542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691952" y="1851670"/>
            <a:ext cx="6447501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While you are checking your home for a few special ingredients, check every room for possible allergens.</a:t>
            </a:r>
            <a:r>
              <a:rPr lang="en-ID" sz="2400" dirty="0"/>
              <a:t> </a:t>
            </a:r>
            <a:r>
              <a:rPr lang="en-US" sz="2400" dirty="0"/>
              <a:t>Dust mites and pests can hide anywhere, and frequently do.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58496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331640" y="1491630"/>
            <a:ext cx="4672136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In some cases, this can mean doing an overhaul of major offenders, such as replacing rugs with easy-to-clean hardwood floors and wallpaper with paint.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84226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403648" y="1635646"/>
            <a:ext cx="452812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At the same time, you can make your garden close to allergen-free by keeping your grass low and planting non-pollinating plants.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04273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051992" y="1779662"/>
            <a:ext cx="5392216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Parents with children face a special problem. These parents need to deal with both their child and their own quality of life.</a:t>
            </a:r>
            <a:r>
              <a:rPr lang="en-ID" sz="2400" dirty="0"/>
              <a:t> </a:t>
            </a:r>
            <a:r>
              <a:rPr lang="en-US" sz="2400" dirty="0"/>
              <a:t>Their stress is real.</a:t>
            </a:r>
            <a:r>
              <a:rPr lang="en-ID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1698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051992" y="987574"/>
            <a:ext cx="5320208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It’s good news that the majority of children with eczema will outgrow their symptoms as they age. </a:t>
            </a:r>
            <a:endParaRPr lang="en-ID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DC19BCC-6B25-584E-9B66-35FF2ED08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48" y="2499742"/>
            <a:ext cx="2595095" cy="1709812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367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628056" y="915566"/>
            <a:ext cx="452812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Eczema is stressful and irritating, especially since there is no cure, nor is there one specific cause.</a:t>
            </a:r>
            <a:r>
              <a:rPr lang="en-ID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CC33C56-9AFD-9C42-B224-7B3405227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681" y="2499742"/>
            <a:ext cx="2612869" cy="1707654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941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484040" y="1491630"/>
            <a:ext cx="4456112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That is why every part of your life, from your emotions, stressors, and home, need to be examined thoroughly and regularly.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59033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556048" y="987574"/>
            <a:ext cx="4312096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These elements work in unison. This can necessitate a few major lifestyle changes.</a:t>
            </a:r>
            <a:r>
              <a:rPr lang="en-ID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D86FD7B-0E71-7B48-80B9-0846B0E63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495" y="2643758"/>
            <a:ext cx="2577201" cy="1711161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57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475656" y="1491630"/>
            <a:ext cx="4600128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Everyone is different, so handle your eczema-free journey at your own pace.</a:t>
            </a:r>
            <a:r>
              <a:rPr lang="en-ID" sz="2400" dirty="0"/>
              <a:t> </a:t>
            </a:r>
            <a:r>
              <a:rPr lang="en-US" sz="2400" dirty="0"/>
              <a:t>Discuss specific difficulties with your dermatologist for the best and quickest results.</a:t>
            </a:r>
            <a:endParaRPr lang="en-ID" sz="2400" dirty="0"/>
          </a:p>
          <a:p>
            <a:pPr algn="ctr"/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26878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347614"/>
            <a:ext cx="4752528" cy="2448272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Eczema is a skin condition caused by a weakened immune system. The symptoms are redness, inflammation, and white, scaly patches of skin that can occur anywhere on the body.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1524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619672" y="1707654"/>
            <a:ext cx="4384104" cy="165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Be assured, however, that the suggestions for natural elimination of eczema symptoms </a:t>
            </a:r>
            <a:r>
              <a:rPr lang="en-US" sz="2400" i="1" dirty="0"/>
              <a:t>will</a:t>
            </a:r>
            <a:r>
              <a:rPr lang="en-US" sz="2400" dirty="0"/>
              <a:t> eventually work.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945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772072" y="1707654"/>
            <a:ext cx="3952056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Less stress, more exercise, and a healthier body without an irritating rash await you at the end.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34637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187624" y="1563638"/>
            <a:ext cx="5032176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Eczema can disrupt and control your entire life in so many ways.</a:t>
            </a:r>
            <a:r>
              <a:rPr lang="en-ID" sz="2400" dirty="0"/>
              <a:t> </a:t>
            </a:r>
            <a:r>
              <a:rPr lang="en-US" sz="2400" dirty="0"/>
              <a:t>Imagine your life without rashes, inflammation, and cracking, unsightly skin. Then go and make it happen. </a:t>
            </a:r>
            <a:endParaRPr lang="en-ID" sz="2400" dirty="0"/>
          </a:p>
          <a:p>
            <a:pPr algn="ctr"/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54168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851670"/>
            <a:ext cx="4248472" cy="2448272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There is no cure for eczema. Nor is it contagious.</a:t>
            </a:r>
            <a:r>
              <a:rPr lang="en-ID" sz="2400" dirty="0"/>
              <a:t> </a:t>
            </a:r>
            <a:r>
              <a:rPr lang="en-US" sz="2400" dirty="0"/>
              <a:t>The symptoms, however, can be contained with the proper treatment.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746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3558"/>
            <a:ext cx="6447501" cy="1368152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Here are some important points about eczema and how to deal with the symptoms naturally, effectively, and long-term:</a:t>
            </a:r>
            <a:r>
              <a:rPr lang="en-ID" sz="2400" dirty="0"/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467668" y="2427734"/>
            <a:ext cx="6447501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Eczema flareups are caused by a vicious itch/scratch cycle. Stop the itch, and you can break the cycle. Itches are usually brought on by certain “triggers.”</a:t>
            </a:r>
            <a:r>
              <a:rPr lang="en-ID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249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691953" y="936104"/>
            <a:ext cx="6184304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There is a direct tie between emotions and skin.</a:t>
            </a:r>
            <a:r>
              <a:rPr lang="en-ID" sz="2400" dirty="0"/>
              <a:t> </a:t>
            </a:r>
            <a:r>
              <a:rPr lang="en-US" sz="2400" dirty="0"/>
              <a:t>This isn’t always easy, and a trained therapist can be of invaluable help.</a:t>
            </a:r>
            <a:r>
              <a:rPr lang="en-ID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4CFD9D6-2EF9-2640-9499-FDE049B7C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254" y="2592288"/>
            <a:ext cx="2577702" cy="1707654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29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691952" y="1419622"/>
            <a:ext cx="6447501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Stress is debilitating for all of us.</a:t>
            </a:r>
            <a:r>
              <a:rPr lang="en-ID" sz="2400" dirty="0"/>
              <a:t> </a:t>
            </a:r>
            <a:r>
              <a:rPr lang="en-US" sz="2400" dirty="0"/>
              <a:t>Stress is a part of life, but it can be much harder on those suffering from eczema for the simple reason that it will inevitably trigger a skin rash</a:t>
            </a:r>
            <a:r>
              <a:rPr lang="en-ID" sz="2400" dirty="0"/>
              <a:t> </a:t>
            </a:r>
            <a:br>
              <a:rPr lang="en-ID" sz="2400" dirty="0"/>
            </a:br>
            <a:r>
              <a:rPr lang="en-US" sz="2400" dirty="0"/>
              <a:t>Then you need to find ways of calming the stress factor.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09498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763960" y="1491630"/>
            <a:ext cx="6040288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Exercise, yoga, meditation are all proven ways to release negative feelings and embrace more positive emotions.</a:t>
            </a:r>
            <a:r>
              <a:rPr lang="en-ID" sz="2400" dirty="0"/>
              <a:t> </a:t>
            </a:r>
            <a:br>
              <a:rPr lang="en-ID" sz="2400" dirty="0"/>
            </a:br>
            <a:r>
              <a:rPr lang="en-US" sz="2400" dirty="0"/>
              <a:t>They have the added benefit of improving your overall quality of life on a daily basis.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30704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979985" y="1635646"/>
            <a:ext cx="5248199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/>
              <a:t>While dermatologists usually treat eczema with a steroid-based ointment, there are so many other, perhaps even more effective, ingredients you can use on your skin.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15957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25CBCB6-0B1D-9240-814C-805367D53B08}"/>
              </a:ext>
            </a:extLst>
          </p:cNvPr>
          <p:cNvSpPr txBox="1">
            <a:spLocks/>
          </p:cNvSpPr>
          <p:nvPr/>
        </p:nvSpPr>
        <p:spPr>
          <a:xfrm>
            <a:off x="1475656" y="1563638"/>
            <a:ext cx="4312095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>
                  <a:lumMod val="50000"/>
                </a:schemeClr>
              </a:buClr>
            </a:pPr>
            <a:r>
              <a:rPr lang="en-US" sz="2400" dirty="0"/>
              <a:t>Special moisturizers and baths can perform wonders on your dry skin and tone down the itching, which will result in less scratching and inflammation. 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385101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zcemabook" id="{E346B10B-CE60-A748-BF9B-FE5D7451FC93}" vid="{43655502-871A-DA4C-A8BD-C88FCB49A7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ezcemabook</Template>
  <TotalTime>881</TotalTime>
  <Words>565</Words>
  <Application>Microsoft Office PowerPoint</Application>
  <PresentationFormat>On-screen Show (16:9)</PresentationFormat>
  <Paragraphs>24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54</cp:revision>
  <dcterms:created xsi:type="dcterms:W3CDTF">2018-10-15T07:11:14Z</dcterms:created>
  <dcterms:modified xsi:type="dcterms:W3CDTF">2019-06-24T13:35:39Z</dcterms:modified>
</cp:coreProperties>
</file>