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0"/>
  </p:notesMasterIdLst>
  <p:sldIdLst>
    <p:sldId id="257" r:id="rId2"/>
    <p:sldId id="274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80" r:id="rId21"/>
    <p:sldId id="269" r:id="rId22"/>
    <p:sldId id="298" r:id="rId23"/>
    <p:sldId id="299" r:id="rId24"/>
    <p:sldId id="300" r:id="rId25"/>
    <p:sldId id="301" r:id="rId26"/>
    <p:sldId id="302" r:id="rId27"/>
    <p:sldId id="303" r:id="rId28"/>
    <p:sldId id="304" r:id="rId2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868"/>
    <p:restoredTop sz="94650"/>
  </p:normalViewPr>
  <p:slideViewPr>
    <p:cSldViewPr>
      <p:cViewPr varScale="1">
        <p:scale>
          <a:sx n="79" d="100"/>
          <a:sy n="79" d="100"/>
        </p:scale>
        <p:origin x="200" y="15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99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40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8849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86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0473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20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074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46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19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68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>
            <a:normAutofit/>
          </a:bodyPr>
          <a:lstStyle>
            <a:lvl1pP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2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4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56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9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6/23/19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8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800" kern="1200">
          <a:solidFill>
            <a:schemeClr val="accent1">
              <a:lumMod val="75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2400" kern="1200">
          <a:solidFill>
            <a:schemeClr val="tx1">
              <a:lumMod val="85000"/>
              <a:lumOff val="1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549409F-5E75-4543-85E2-C466DC6A35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0" b="7434"/>
          <a:stretch/>
        </p:blipFill>
        <p:spPr>
          <a:xfrm>
            <a:off x="0" y="0"/>
            <a:ext cx="91805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285440D-AE88-CD4F-83CA-2F5FF6F9A10E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C6DD3E-2D52-9E45-B7C5-CE3CECEAB3EB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98EEA3-6627-FA40-B2FB-643397847C30}"/>
              </a:ext>
            </a:extLst>
          </p:cNvPr>
          <p:cNvSpPr txBox="1"/>
          <p:nvPr/>
        </p:nvSpPr>
        <p:spPr>
          <a:xfrm>
            <a:off x="5486400" y="2877175"/>
            <a:ext cx="327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Eczema And Children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707654"/>
            <a:ext cx="3960440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Parents need to reassure the child that this rash is not their fault as it can severely affect his or her self-esteem.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771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707654"/>
            <a:ext cx="5040560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It is important that children learn not to scratch, which means parents need to remain ever-vigilant. Older children should be taught to moisturize as soon as they are able to do so.</a:t>
            </a:r>
            <a:endParaRPr lang="en-ID" dirty="0"/>
          </a:p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2638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707654"/>
            <a:ext cx="3384376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With a doctor’s approval, an antihistamine can help the child sleep through the night.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0283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779662"/>
            <a:ext cx="4536504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A daily routine is important to help the child cope with the -persistent itching. The bath should be followed immediately with a moisturizing cream.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1335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707654"/>
            <a:ext cx="4032448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Fortunately, most children do outgrow their childhood eczema when parents provide the proper treatment.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713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707654"/>
            <a:ext cx="4680520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This then leads to a renewal of the itch cycle. Even if the symptoms slowly abate, the proper treatment needs to continue.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5543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6447501" cy="331236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To help your child overcome the symptoms of eczema, try to do the following: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Keep baths as cool and lukewarm as possible, since hot water can have a drying effect on the skin.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Always clean with non-allergenic soaps that do not contain perfumes or other additives.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4153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15566"/>
            <a:ext cx="6447501" cy="3384376"/>
          </a:xfrm>
        </p:spPr>
        <p:txBody>
          <a:bodyPr>
            <a:noAutofit/>
          </a:bodyPr>
          <a:lstStyle/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Make sure you towel-dry very gently without harsh rubbing against the skin.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Never bathe your child without moisturizing afterward. Petroleum Jelly is especially effective. Remember to apply the moisturizer several times each day.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Dress your child in cotton clothing or in special clothes designed for eczema sufferers.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8461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63638"/>
            <a:ext cx="6447501" cy="2016224"/>
          </a:xfrm>
        </p:spPr>
        <p:txBody>
          <a:bodyPr>
            <a:noAutofit/>
          </a:bodyPr>
          <a:lstStyle/>
          <a:p>
            <a:pPr marL="457200" lvl="0" indent="-4572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Snip your child’s fingernails to prevent him or her from scratching and infecting the skin.</a:t>
            </a:r>
            <a:endParaRPr lang="en-ID" dirty="0"/>
          </a:p>
          <a:p>
            <a:pPr marL="457200" lvl="0" indent="-4572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Ensure that your child drinks enough water every day to keep moisturized.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9045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9622"/>
            <a:ext cx="6447501" cy="2520280"/>
          </a:xfrm>
        </p:spPr>
        <p:txBody>
          <a:bodyPr>
            <a:noAutofit/>
          </a:bodyPr>
          <a:lstStyle/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Help your child establish a skin-care regime so that he or she can care for him or herself.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Recognize that school and exams can present eczema triggers for your child and be proactive in helping your child cope.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8039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707654"/>
            <a:ext cx="4392488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While children who have eczema do suffer, parents need to be aware of the stress that this can cause for </a:t>
            </a:r>
            <a:r>
              <a:rPr lang="en-US" i="1" dirty="0"/>
              <a:t>them.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0850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33CDF-1D27-804C-8880-F9CBE3AD3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1" y="1707654"/>
            <a:ext cx="6447501" cy="530374"/>
          </a:xfrm>
        </p:spPr>
        <p:txBody>
          <a:bodyPr>
            <a:normAutofit/>
          </a:bodyPr>
          <a:lstStyle/>
          <a:p>
            <a:r>
              <a:rPr lang="en-US" b="1" dirty="0"/>
              <a:t>Your Child, Eczema, and Food Allergies</a:t>
            </a:r>
            <a:endParaRPr lang="en-ID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D6DB7-D1E2-8D47-9A8A-76B77B306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2366840"/>
            <a:ext cx="4784079" cy="1861094"/>
          </a:xfrm>
        </p:spPr>
        <p:txBody>
          <a:bodyPr>
            <a:normAutofit/>
          </a:bodyPr>
          <a:lstStyle/>
          <a:p>
            <a:r>
              <a:rPr lang="en-US" dirty="0"/>
              <a:t>Researchers have been studying the connection between eczema and food allergies.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626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563638"/>
            <a:ext cx="4910946" cy="1672203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In either case, there is a direct link between foods and allergies related to eczema. Eczema, hay fever, and asthma frequently occur at the same time and within the same families.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731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491630"/>
            <a:ext cx="4536504" cy="2088232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Studies have determined that over 80 percent of eczema suffers also have food allergies. Thirty percent of children were found to have both eczema and food allergies.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5462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923678"/>
            <a:ext cx="4680520" cy="144016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It is believed that food allergies weaken the immune system and skin barriers, thus creating an environment for eczema to thrive.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3725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7534"/>
            <a:ext cx="6447501" cy="576064"/>
          </a:xfrm>
        </p:spPr>
        <p:txBody>
          <a:bodyPr>
            <a:noAutofit/>
          </a:bodyPr>
          <a:lstStyle/>
          <a:p>
            <a:r>
              <a:rPr lang="en-US" b="1" dirty="0"/>
              <a:t>Foods that can Trigger Allergies</a:t>
            </a:r>
            <a:endParaRPr lang="en-ID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BBA94BD-A294-404F-8F5C-763DBFC2D80B}"/>
              </a:ext>
            </a:extLst>
          </p:cNvPr>
          <p:cNvSpPr txBox="1">
            <a:spLocks/>
          </p:cNvSpPr>
          <p:nvPr/>
        </p:nvSpPr>
        <p:spPr>
          <a:xfrm>
            <a:off x="539552" y="1275606"/>
            <a:ext cx="6447501" cy="3168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429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287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7160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dirty="0"/>
              <a:t>Any food can cause an allergy, but there are certain foods most commonly associated with allergies and eczema symptoms:</a:t>
            </a:r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Eggs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Dairy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Sugar</a:t>
            </a:r>
            <a:endParaRPr lang="en-ID" dirty="0"/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7034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795" y="1491630"/>
            <a:ext cx="6447501" cy="2160240"/>
          </a:xfrm>
        </p:spPr>
        <p:txBody>
          <a:bodyPr>
            <a:noAutofit/>
          </a:bodyPr>
          <a:lstStyle/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Wheat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Nuts, especially peanuts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Processed foods</a:t>
            </a:r>
            <a:endParaRPr lang="en-ID" dirty="0"/>
          </a:p>
          <a:p>
            <a:pPr marL="342900" lvl="0" indent="-342900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dirty="0"/>
              <a:t>White pasta and breads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8214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707654"/>
            <a:ext cx="5328592" cy="1944216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Many doctors suggest doing an allergy patch test for children suffering from eczema. As a parent, you need to be careful of “hidden” ingredients, such as sugar in ketchup.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778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05636"/>
            <a:ext cx="6447501" cy="864096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Reading labels is a must because many foods contain hidden triggers.</a:t>
            </a:r>
            <a:endParaRPr lang="en-ID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6213A6-CB64-2B40-8CB4-42B6E3AAB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427" y="2557764"/>
            <a:ext cx="2625750" cy="1454146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061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707654"/>
            <a:ext cx="5328592" cy="2088232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Usually, fish and lots of fresh fruits and vegetables are highly recommended. Foods high in probiotics, such as kefir and sauerkraut, should also be consumed on a regular basis.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1200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563638"/>
            <a:ext cx="4320480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In a study including 38 families, it was reported that when children suffered from moderate or severe eczema, family dynamics were severely impacted.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0252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707654"/>
            <a:ext cx="4896544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They felt it also affected their relationship. For these parent, self-care and attention to their relationship is critical to their survival.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6770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707654"/>
            <a:ext cx="4896544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It is also important for the children that the parents deal with the stress. Stressed-out parents are very likely to increase the stress level of children.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0226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707654"/>
            <a:ext cx="4608512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The first step is to have the child diagnosed by a dermatologist to determine the exact type of eczema the child has.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3574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9622"/>
            <a:ext cx="6447501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With a small child suffering from itchiness and inflammation, everyone can be on edge.</a:t>
            </a:r>
            <a:endParaRPr lang="en-ID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8891B6-53E0-4C4E-ADAC-C0C68DC3B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427734"/>
            <a:ext cx="2541853" cy="1707654"/>
          </a:xfrm>
          <a:prstGeom prst="rect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329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707654"/>
            <a:ext cx="3888432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Add the itch factor, and the night can turn into a nightmare for both parents and child.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8697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707654"/>
            <a:ext cx="3816424" cy="1800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By the time a child reaches the age of four or five years old, it becomes aware that he or she is “different.”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5630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zcemabook" id="{18694C78-B167-3845-8964-FD8C32BB81EF}" vid="{98F5D66E-E852-7E41-848C-BFD792C015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ezcemabook</Template>
  <TotalTime>876</TotalTime>
  <Words>732</Words>
  <Application>Microsoft Macintosh PowerPoint</Application>
  <PresentationFormat>On-screen Show (16:9)</PresentationFormat>
  <Paragraphs>43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Your Child, Eczema, and Food Allergies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67</cp:revision>
  <dcterms:created xsi:type="dcterms:W3CDTF">2018-10-15T07:11:14Z</dcterms:created>
  <dcterms:modified xsi:type="dcterms:W3CDTF">2019-06-23T16:46:44Z</dcterms:modified>
</cp:coreProperties>
</file>