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43" r:id="rId24"/>
    <p:sldId id="362" r:id="rId25"/>
    <p:sldId id="329" r:id="rId26"/>
    <p:sldId id="446" r:id="rId27"/>
    <p:sldId id="447" r:id="rId28"/>
    <p:sldId id="336" r:id="rId29"/>
    <p:sldId id="337" r:id="rId30"/>
    <p:sldId id="343" r:id="rId31"/>
    <p:sldId id="346" r:id="rId32"/>
    <p:sldId id="39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92" autoAdjust="0"/>
    <p:restoredTop sz="94660"/>
  </p:normalViewPr>
  <p:slideViewPr>
    <p:cSldViewPr snapToGrid="0">
      <p:cViewPr>
        <p:scale>
          <a:sx n="35" d="100"/>
          <a:sy n="35" d="100"/>
        </p:scale>
        <p:origin x="1185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0410" y="2648608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Congratulations for taking massive action to transform your life by getting a copy of </a:t>
            </a:r>
            <a:r>
              <a:rPr lang="en-MY" sz="4400" b="1" i="1" dirty="0" smtClean="0"/>
              <a:t>Eczema </a:t>
            </a:r>
            <a:r>
              <a:rPr lang="en-MY" sz="4400" b="1" i="1" dirty="0" smtClean="0"/>
              <a:t>Fix</a:t>
            </a:r>
            <a:endParaRPr lang="en-MY" sz="4400" b="1" i="1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990" y="25928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By watching </a:t>
            </a:r>
            <a:r>
              <a:rPr lang="en-MY" sz="4200" dirty="0" smtClean="0">
                <a:solidFill>
                  <a:srgbClr val="FFC000"/>
                </a:solidFill>
              </a:rPr>
              <a:t>videos</a:t>
            </a:r>
            <a:r>
              <a:rPr lang="en-MY" sz="4200" dirty="0">
                <a:solidFill>
                  <a:srgbClr val="FFC000"/>
                </a:solidFill>
              </a:rPr>
              <a:t>, you can learn faster than by reading the </a:t>
            </a:r>
            <a:r>
              <a:rPr lang="en-MY" sz="4200" dirty="0" err="1">
                <a:solidFill>
                  <a:srgbClr val="FFC000"/>
                </a:solidFill>
              </a:rPr>
              <a:t>ebook</a:t>
            </a:r>
            <a:r>
              <a:rPr lang="en-MY" sz="4200" dirty="0">
                <a:solidFill>
                  <a:srgbClr val="FFC000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buNone/>
            </a:pPr>
            <a:endParaRPr lang="en-MY" sz="4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881" y="26243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And allows you to remember what you learned from this life-changing blueprint...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8432" y="2025280"/>
            <a:ext cx="4078506" cy="3855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So you can shortcut your way to achieve </a:t>
            </a:r>
            <a:r>
              <a:rPr lang="en-MY" sz="4000" dirty="0" smtClean="0">
                <a:solidFill>
                  <a:schemeClr val="bg1"/>
                </a:solidFill>
              </a:rPr>
              <a:t>optimum health &amp; well-being</a:t>
            </a: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  <p:pic>
        <p:nvPicPr>
          <p:cNvPr id="4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29" y="1569312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4" y="1745243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b="1" dirty="0" smtClean="0">
                <a:latin typeface="+mn-lt"/>
              </a:rPr>
              <a:t>Here’s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hy </a:t>
            </a:r>
            <a:r>
              <a:rPr lang="en-MY" b="1" dirty="0">
                <a:latin typeface="+mn-lt"/>
              </a:rPr>
              <a:t>Y</a:t>
            </a:r>
            <a:r>
              <a:rPr lang="en-MY" b="1" dirty="0" smtClean="0">
                <a:latin typeface="+mn-lt"/>
              </a:rPr>
              <a:t>ou </a:t>
            </a:r>
            <a:r>
              <a:rPr lang="en-MY" b="1" dirty="0">
                <a:latin typeface="+mn-lt"/>
              </a:rPr>
              <a:t>S</a:t>
            </a:r>
            <a:r>
              <a:rPr lang="en-MY" b="1" dirty="0" smtClean="0">
                <a:latin typeface="+mn-lt"/>
              </a:rPr>
              <a:t>hould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pgrade:</a:t>
            </a:r>
            <a:br>
              <a:rPr lang="en-MY" b="1" dirty="0" smtClean="0">
                <a:latin typeface="+mn-lt"/>
              </a:rPr>
            </a:br>
            <a:r>
              <a:rPr lang="en-MY" sz="3400" b="1" dirty="0">
                <a:latin typeface="+mn-lt"/>
              </a:rPr>
              <a:t/>
            </a:r>
            <a:br>
              <a:rPr lang="en-MY" sz="3400" b="1" dirty="0">
                <a:latin typeface="+mn-lt"/>
              </a:rPr>
            </a:br>
            <a:r>
              <a:rPr lang="en-MY" sz="3400" b="1" dirty="0" smtClean="0">
                <a:latin typeface="+mn-lt"/>
              </a:rPr>
              <a:t/>
            </a:r>
            <a:br>
              <a:rPr lang="en-MY" sz="3400" b="1" dirty="0" smtClean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b="1" dirty="0" smtClean="0">
                <a:latin typeface="+mn-lt"/>
              </a:rPr>
              <a:t> </a:t>
            </a:r>
            <a:endParaRPr lang="en-MY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6274" y="2856905"/>
            <a:ext cx="1099655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000" dirty="0"/>
              <a:t>Discover the secrets revealed inside the </a:t>
            </a:r>
            <a:r>
              <a:rPr lang="en-MY" sz="3000" dirty="0" smtClean="0"/>
              <a:t>Eczema Fix guide </a:t>
            </a:r>
            <a:r>
              <a:rPr lang="en-MY" sz="3000" dirty="0"/>
              <a:t>with more clarity so you can easily implement the action steps.</a:t>
            </a:r>
          </a:p>
          <a:p>
            <a:endParaRPr lang="en-MY" sz="30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000" dirty="0"/>
              <a:t>Speed up your transformational journey by going through the course as you know watching a video is faster and more fun than reading.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835" y="732037"/>
            <a:ext cx="10515600" cy="356357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Remember more of what you learned so you can get more results in less time. </a:t>
            </a:r>
          </a:p>
          <a:p>
            <a:pPr lvl="0"/>
            <a:endParaRPr lang="en-MY" sz="3200" dirty="0" smtClean="0"/>
          </a:p>
          <a:p>
            <a:pPr lvl="0"/>
            <a:r>
              <a:rPr lang="en-MY" sz="3200" dirty="0" smtClean="0"/>
              <a:t>Absorb </a:t>
            </a:r>
            <a:r>
              <a:rPr lang="en-MY" sz="3200" dirty="0"/>
              <a:t>what you learn faster from this course with no distractions.</a:t>
            </a:r>
          </a:p>
          <a:p>
            <a:endParaRPr lang="en-MY" sz="3200" dirty="0"/>
          </a:p>
          <a:p>
            <a:pPr lvl="0"/>
            <a:r>
              <a:rPr lang="en-MY" sz="3200" dirty="0"/>
              <a:t>Experience </a:t>
            </a:r>
            <a:r>
              <a:rPr lang="en-MY" sz="3200" dirty="0" smtClean="0"/>
              <a:t>personal </a:t>
            </a:r>
            <a:r>
              <a:rPr lang="en-MY" sz="3200" dirty="0"/>
              <a:t>mentorship as you have a voice that speaks to you, guides you, and grabs your attention with visual graphics.</a:t>
            </a:r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011" y="295247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Inside </a:t>
            </a:r>
            <a:r>
              <a:rPr lang="en-MY" b="1" dirty="0" smtClean="0">
                <a:latin typeface="+mn-lt"/>
              </a:rPr>
              <a:t>This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</a:t>
            </a:r>
            <a:r>
              <a:rPr lang="en-MY" b="1" dirty="0">
                <a:latin typeface="+mn-lt"/>
              </a:rPr>
              <a:t>, </a:t>
            </a:r>
            <a:r>
              <a:rPr lang="en-MY" b="1" dirty="0" smtClean="0">
                <a:latin typeface="+mn-lt"/>
              </a:rPr>
              <a:t>You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ill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11 Premium </a:t>
            </a:r>
            <a:r>
              <a:rPr lang="en-MY" b="1" dirty="0">
                <a:latin typeface="+mn-lt"/>
              </a:rPr>
              <a:t>Q</a:t>
            </a:r>
            <a:r>
              <a:rPr lang="en-MY" b="1" dirty="0" smtClean="0">
                <a:latin typeface="+mn-lt"/>
              </a:rPr>
              <a:t>uality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ideos </a:t>
            </a:r>
            <a:r>
              <a:rPr lang="en-MY" b="1" dirty="0">
                <a:latin typeface="+mn-lt"/>
              </a:rPr>
              <a:t>O</a:t>
            </a:r>
            <a:r>
              <a:rPr lang="en-MY" b="1" dirty="0" smtClean="0">
                <a:latin typeface="+mn-lt"/>
              </a:rPr>
              <a:t>f Eczema Fix</a:t>
            </a: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3818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 smtClean="0"/>
              <a:t>Here Are The Things You Will Get From This Video Upgrade:</a:t>
            </a:r>
          </a:p>
          <a:p>
            <a:pPr marL="0" indent="0">
              <a:buNone/>
            </a:pPr>
            <a:endParaRPr lang="en-MY" dirty="0" smtClean="0"/>
          </a:p>
          <a:p>
            <a:pPr marL="0" indent="0">
              <a:buNone/>
            </a:pPr>
            <a:endParaRPr lang="en-MY" sz="3600" dirty="0" smtClean="0"/>
          </a:p>
          <a:p>
            <a:r>
              <a:rPr lang="en-MY" sz="3600" dirty="0"/>
              <a:t>What is </a:t>
            </a:r>
            <a:r>
              <a:rPr lang="en-MY" sz="3600" dirty="0" smtClean="0"/>
              <a:t>Eczema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The </a:t>
            </a:r>
            <a:r>
              <a:rPr lang="en-MY" sz="3600" dirty="0"/>
              <a:t>Eczema </a:t>
            </a:r>
            <a:r>
              <a:rPr lang="en-MY" sz="3600" dirty="0" smtClean="0"/>
              <a:t>Itch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Eczema </a:t>
            </a:r>
            <a:r>
              <a:rPr lang="en-MY" sz="3600" dirty="0"/>
              <a:t>and Your </a:t>
            </a:r>
            <a:r>
              <a:rPr lang="en-MY" sz="3600" dirty="0" smtClean="0"/>
              <a:t>Emotions</a:t>
            </a:r>
          </a:p>
          <a:p>
            <a:endParaRPr lang="en-MY" sz="3600" dirty="0"/>
          </a:p>
          <a:p>
            <a:endParaRPr lang="en-MY" sz="36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62" y="851338"/>
            <a:ext cx="10515600" cy="416901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Eczema and </a:t>
            </a:r>
            <a:r>
              <a:rPr lang="en-MY" sz="3600" dirty="0" smtClean="0"/>
              <a:t>Meditation</a:t>
            </a:r>
          </a:p>
          <a:p>
            <a:endParaRPr lang="en-MY" sz="3600" dirty="0"/>
          </a:p>
          <a:p>
            <a:r>
              <a:rPr lang="en-MY" sz="3600" dirty="0" smtClean="0"/>
              <a:t>Eczema </a:t>
            </a:r>
            <a:r>
              <a:rPr lang="en-MY" sz="3600" dirty="0"/>
              <a:t>and Skin </a:t>
            </a:r>
            <a:r>
              <a:rPr lang="en-MY" sz="3600" dirty="0" smtClean="0"/>
              <a:t>Hydration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Home </a:t>
            </a:r>
            <a:r>
              <a:rPr lang="en-MY" sz="3600" dirty="0"/>
              <a:t>Remedies if You Have </a:t>
            </a:r>
            <a:r>
              <a:rPr lang="en-MY" sz="3600" dirty="0" smtClean="0"/>
              <a:t>Eczema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Coping </a:t>
            </a:r>
            <a:r>
              <a:rPr lang="en-MY" sz="3600" dirty="0"/>
              <a:t>with Eczema Every </a:t>
            </a:r>
            <a:r>
              <a:rPr lang="en-MY" sz="3600" dirty="0" smtClean="0"/>
              <a:t>Day</a:t>
            </a:r>
          </a:p>
          <a:p>
            <a:pPr marL="0" indent="0">
              <a:buNone/>
            </a:pP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62" y="2065283"/>
            <a:ext cx="10515600" cy="3475333"/>
          </a:xfrm>
        </p:spPr>
        <p:txBody>
          <a:bodyPr>
            <a:noAutofit/>
          </a:bodyPr>
          <a:lstStyle/>
          <a:p>
            <a:r>
              <a:rPr lang="en-MY" sz="3600" dirty="0"/>
              <a:t>Allergy-Proof Your Home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Eczema and Children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And much more waiting to be discovered inside...</a:t>
            </a:r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0609" y="2222938"/>
            <a:ext cx="9961164" cy="1992556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I'm sure you're going to love what you will discover in this transformational program.</a:t>
            </a: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 could </a:t>
            </a:r>
            <a:r>
              <a:rPr lang="en-MY" sz="4200" dirty="0" smtClean="0"/>
              <a:t>easily charge </a:t>
            </a:r>
            <a:r>
              <a:rPr lang="en-MY" sz="4200" dirty="0"/>
              <a:t>you </a:t>
            </a:r>
            <a:r>
              <a:rPr lang="en-MY" sz="4200" dirty="0" smtClean="0"/>
              <a:t>$</a:t>
            </a:r>
            <a:r>
              <a:rPr lang="en-MY" sz="4200" dirty="0"/>
              <a:t>4</a:t>
            </a:r>
            <a:r>
              <a:rPr lang="en-MY" sz="4200" dirty="0" smtClean="0"/>
              <a:t>97 </a:t>
            </a:r>
            <a:r>
              <a:rPr lang="en-MY" sz="4400" dirty="0"/>
              <a:t>for </a:t>
            </a:r>
            <a:r>
              <a:rPr lang="en-MY" sz="4400" dirty="0" smtClean="0"/>
              <a:t>this </a:t>
            </a:r>
            <a:r>
              <a:rPr lang="en-MY" sz="4400" dirty="0"/>
              <a:t>video upgrade considering how your life is going to </a:t>
            </a:r>
            <a:r>
              <a:rPr lang="en-MY" sz="4400" dirty="0" smtClean="0"/>
              <a:t>change…</a:t>
            </a:r>
            <a:endParaRPr lang="en-MY" sz="42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396" y="2191407"/>
            <a:ext cx="10515600" cy="357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Because I want to help more people like you to achieve your optimum health &amp; well-being</a:t>
            </a:r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855" y="2569779"/>
            <a:ext cx="10515600" cy="32761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believe the </a:t>
            </a:r>
            <a:r>
              <a:rPr lang="en-MY" sz="4400" b="1" i="1" dirty="0" smtClean="0"/>
              <a:t>Eczema Fix </a:t>
            </a:r>
            <a:r>
              <a:rPr lang="en-MY" sz="4400" dirty="0" smtClean="0"/>
              <a:t>video </a:t>
            </a:r>
            <a:r>
              <a:rPr lang="en-MY" sz="4400" dirty="0"/>
              <a:t>upgrade  can shortcut you in your journey to improve your health in general.</a:t>
            </a:r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31" y="213172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 this exclusive ONE-TIME OFFER, you get instant access to </a:t>
            </a:r>
            <a:r>
              <a:rPr lang="en-MY" sz="4400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en-MY" sz="4400" b="1" i="1" dirty="0" smtClean="0">
                <a:solidFill>
                  <a:srgbClr val="FFC000"/>
                </a:solidFill>
              </a:rPr>
              <a:t>Eczema Fix Video </a:t>
            </a:r>
            <a:r>
              <a:rPr lang="en-MY" sz="4400" b="1" i="1" dirty="0">
                <a:solidFill>
                  <a:srgbClr val="FFC000"/>
                </a:solidFill>
              </a:rPr>
              <a:t>Upgrade </a:t>
            </a:r>
            <a:r>
              <a:rPr lang="en-MY" sz="4400" dirty="0">
                <a:solidFill>
                  <a:schemeClr val="bg1"/>
                </a:solidFill>
              </a:rPr>
              <a:t>for just </a:t>
            </a:r>
            <a:r>
              <a:rPr lang="en-MY" sz="4400" b="1" i="1" dirty="0">
                <a:solidFill>
                  <a:schemeClr val="bg1"/>
                </a:solidFill>
              </a:rPr>
              <a:t>a fraction of </a:t>
            </a:r>
            <a:r>
              <a:rPr lang="en-MY" sz="4400" b="1" i="1" dirty="0" smtClean="0">
                <a:solidFill>
                  <a:schemeClr val="bg1"/>
                </a:solidFill>
              </a:rPr>
              <a:t> its total value</a:t>
            </a:r>
            <a:r>
              <a:rPr lang="en-MY" sz="4400" dirty="0" smtClean="0">
                <a:solidFill>
                  <a:schemeClr val="bg1"/>
                </a:solidFill>
              </a:rPr>
              <a:t>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35" y="259378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days</a:t>
            </a: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055" y="188276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a</a:t>
            </a:r>
            <a:r>
              <a:rPr lang="en-MY" sz="4400" b="1" i="1" dirty="0">
                <a:solidFill>
                  <a:srgbClr val="FFC000"/>
                </a:solidFill>
              </a:rPr>
              <a:t>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3105807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 smtClean="0">
                <a:solidFill>
                  <a:schemeClr val="bg1"/>
                </a:solidFill>
              </a:rPr>
              <a:t>NOT</a:t>
            </a:r>
            <a:r>
              <a:rPr lang="en-MY" sz="4800" b="1" dirty="0" smtClean="0">
                <a:solidFill>
                  <a:schemeClr val="bg1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publicly 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373" y="2513654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opportunity is limited only to you and others who are serious about transforming their life.</a:t>
            </a: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4374" y="2365341"/>
            <a:ext cx="10701124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But before you read your copy of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                 </a:t>
            </a:r>
            <a:r>
              <a:rPr lang="en-MY" sz="4400" b="1" i="1" dirty="0" smtClean="0">
                <a:solidFill>
                  <a:srgbClr val="FFC000"/>
                </a:solidFill>
                <a:latin typeface="+mn-lt"/>
              </a:rPr>
              <a:t>Eczema Fix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...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video, </a:t>
            </a:r>
            <a:r>
              <a:rPr lang="en-MY" sz="4400" dirty="0">
                <a:solidFill>
                  <a:schemeClr val="bg1"/>
                </a:solidFill>
              </a:rPr>
              <a:t>you won't </a:t>
            </a:r>
            <a:r>
              <a:rPr lang="en-MY" sz="4400" dirty="0" smtClean="0">
                <a:solidFill>
                  <a:schemeClr val="bg1"/>
                </a:solidFill>
              </a:rPr>
              <a:t>see 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800" b="1" dirty="0">
                <a:solidFill>
                  <a:srgbClr val="FFC000"/>
                </a:solidFill>
              </a:rPr>
              <a:t>LOW ONE TIME </a:t>
            </a:r>
            <a:r>
              <a:rPr lang="en-MY" sz="4800" b="1" dirty="0" smtClean="0">
                <a:solidFill>
                  <a:srgbClr val="FFC000"/>
                </a:solidFill>
              </a:rPr>
              <a:t>INVESTMENT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>
                <a:solidFill>
                  <a:schemeClr val="bg1"/>
                </a:solidFill>
              </a:rPr>
              <a:t>Click On The Order Button </a:t>
            </a:r>
            <a:r>
              <a:rPr lang="en-MY" sz="4800" dirty="0" smtClean="0">
                <a:solidFill>
                  <a:schemeClr val="bg1"/>
                </a:solidFill>
              </a:rPr>
              <a:t>Now </a:t>
            </a:r>
            <a:r>
              <a:rPr lang="en-MY" sz="4800" dirty="0" smtClean="0">
                <a:solidFill>
                  <a:schemeClr val="bg1"/>
                </a:solidFill>
              </a:rPr>
              <a:t>To Get Started Today!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4000" dirty="0">
                <a:solidFill>
                  <a:schemeClr val="bg1"/>
                </a:solidFill>
                <a:latin typeface="+mn-lt"/>
              </a:rPr>
              <a:t>I want to offer you a ONE-TIME opportunity to speed-up your transformational journey.</a:t>
            </a:r>
            <a:br>
              <a:rPr lang="en-MY" sz="4000" dirty="0">
                <a:solidFill>
                  <a:schemeClr val="bg1"/>
                </a:solidFill>
                <a:latin typeface="+mn-lt"/>
              </a:rPr>
            </a:br>
            <a:endParaRPr lang="en-MY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6977" y="2380586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 is an amazing offer that will compliment your new life-changing program…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807" y="2198162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b="1" dirty="0">
                <a:solidFill>
                  <a:srgbClr val="FFC000"/>
                </a:solidFill>
              </a:rPr>
              <a:t>The </a:t>
            </a:r>
            <a:r>
              <a:rPr lang="en-MY" sz="4800" b="1" dirty="0" smtClean="0">
                <a:solidFill>
                  <a:srgbClr val="FFC000"/>
                </a:solidFill>
              </a:rPr>
              <a:t>Eczema Fix</a:t>
            </a:r>
            <a:r>
              <a:rPr lang="en-MY" sz="4800" b="1" dirty="0">
                <a:solidFill>
                  <a:srgbClr val="FFC000"/>
                </a:solidFill>
              </a:rPr>
              <a:t> </a:t>
            </a:r>
            <a:r>
              <a:rPr lang="en-MY" sz="4800" b="1" dirty="0" smtClean="0">
                <a:solidFill>
                  <a:srgbClr val="FFC000"/>
                </a:solidFill>
              </a:rPr>
              <a:t>Video </a:t>
            </a:r>
            <a:r>
              <a:rPr lang="en-MY" sz="4800" b="1" dirty="0">
                <a:solidFill>
                  <a:srgbClr val="FFC000"/>
                </a:solidFill>
              </a:rPr>
              <a:t>Upgrade</a:t>
            </a:r>
            <a:r>
              <a:rPr lang="en-MY" sz="4800" b="1" dirty="0"/>
              <a:t>.</a:t>
            </a: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7972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your </a:t>
            </a:r>
            <a:endParaRPr lang="en-MY" sz="4400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400" b="1" i="1" dirty="0" smtClean="0">
                <a:solidFill>
                  <a:schemeClr val="bg1"/>
                </a:solidFill>
              </a:rPr>
              <a:t>Eczema Fix </a:t>
            </a:r>
            <a:r>
              <a:rPr lang="en-MY" sz="4400" dirty="0" smtClean="0">
                <a:solidFill>
                  <a:srgbClr val="FFC000"/>
                </a:solidFill>
              </a:rPr>
              <a:t>blueprint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270319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Why not unlock all the secrets from the </a:t>
            </a:r>
            <a:r>
              <a:rPr lang="en-MY" sz="4400" b="1" i="1" dirty="0" smtClean="0">
                <a:solidFill>
                  <a:schemeClr val="bg1"/>
                </a:solidFill>
              </a:rPr>
              <a:t>Eczema Fix </a:t>
            </a:r>
            <a:r>
              <a:rPr lang="en-MY" sz="4400" dirty="0" smtClean="0">
                <a:solidFill>
                  <a:srgbClr val="FFC000"/>
                </a:solidFill>
              </a:rPr>
              <a:t>under </a:t>
            </a:r>
            <a:r>
              <a:rPr lang="en-MY" sz="4400" dirty="0">
                <a:solidFill>
                  <a:srgbClr val="FFC000"/>
                </a:solidFill>
              </a:rPr>
              <a:t>one sitting?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4426</TotalTime>
  <Words>504</Words>
  <Application>Microsoft Office PowerPoint</Application>
  <PresentationFormat>Widescreen</PresentationFormat>
  <Paragraphs>65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PowerPoint Presentation</vt:lpstr>
      <vt:lpstr>I'm sure you're going to love what you will discover in this transformational program.</vt:lpstr>
      <vt:lpstr>But before you read your copy of                  Eczema Fix... </vt:lpstr>
      <vt:lpstr>I want to offer you a ONE-TIME opportunity to speed-up your transformational journey. </vt:lpstr>
      <vt:lpstr>It is an amazing offer that will compliment your new life-changing program…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Video Upgrade:     </vt:lpstr>
      <vt:lpstr>PowerPoint Presentation</vt:lpstr>
      <vt:lpstr>Inside This Video Upgrade, You Will Get 11 Premium Quality Videos Of Eczema Fix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159</cp:revision>
  <dcterms:created xsi:type="dcterms:W3CDTF">2017-05-11T17:27:15Z</dcterms:created>
  <dcterms:modified xsi:type="dcterms:W3CDTF">2019-08-22T07:04:37Z</dcterms:modified>
</cp:coreProperties>
</file>