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488" r:id="rId2"/>
    <p:sldId id="395" r:id="rId3"/>
    <p:sldId id="396" r:id="rId4"/>
    <p:sldId id="351" r:id="rId5"/>
    <p:sldId id="378" r:id="rId6"/>
    <p:sldId id="406" r:id="rId7"/>
    <p:sldId id="397" r:id="rId8"/>
    <p:sldId id="507" r:id="rId9"/>
    <p:sldId id="447" r:id="rId10"/>
    <p:sldId id="551" r:id="rId11"/>
    <p:sldId id="552" r:id="rId12"/>
    <p:sldId id="553" r:id="rId13"/>
    <p:sldId id="521" r:id="rId14"/>
    <p:sldId id="529" r:id="rId15"/>
    <p:sldId id="530" r:id="rId16"/>
    <p:sldId id="523" r:id="rId17"/>
    <p:sldId id="524" r:id="rId18"/>
    <p:sldId id="525" r:id="rId19"/>
    <p:sldId id="554" r:id="rId20"/>
    <p:sldId id="555" r:id="rId21"/>
    <p:sldId id="475" r:id="rId22"/>
    <p:sldId id="476" r:id="rId23"/>
    <p:sldId id="292" r:id="rId24"/>
    <p:sldId id="410" r:id="rId25"/>
    <p:sldId id="542" r:id="rId26"/>
    <p:sldId id="543" r:id="rId27"/>
    <p:sldId id="544" r:id="rId28"/>
    <p:sldId id="545" r:id="rId29"/>
    <p:sldId id="457" r:id="rId30"/>
    <p:sldId id="427" r:id="rId31"/>
    <p:sldId id="453" r:id="rId32"/>
    <p:sldId id="556" r:id="rId33"/>
    <p:sldId id="301" r:id="rId34"/>
    <p:sldId id="302" r:id="rId35"/>
    <p:sldId id="454" r:id="rId36"/>
    <p:sldId id="342" r:id="rId37"/>
    <p:sldId id="528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6F6"/>
    <a:srgbClr val="1D537B"/>
    <a:srgbClr val="122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71" autoAdjust="0"/>
    <p:restoredTop sz="94660"/>
  </p:normalViewPr>
  <p:slideViewPr>
    <p:cSldViewPr snapToGrid="0">
      <p:cViewPr>
        <p:scale>
          <a:sx n="51" d="100"/>
          <a:sy n="51" d="100"/>
        </p:scale>
        <p:origin x="603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DC3597-F9C2-4032-BFF1-47BF5F027BE5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3BCFD-5184-4F7F-88C3-39AEEA3C6D2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8343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127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82602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49145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3010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5958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2319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0033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113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141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1736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55428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B3DF7-D628-4F80-B82B-38ABDAB860CD}" type="datetimeFigureOut">
              <a:rPr lang="en-MY" smtClean="0"/>
              <a:t>22/8/2019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2770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2409" y="1638663"/>
            <a:ext cx="10515600" cy="29270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MY" sz="3600" dirty="0"/>
              <a:t>Dear friend,</a:t>
            </a:r>
          </a:p>
          <a:p>
            <a:pPr marL="0" indent="0">
              <a:buNone/>
            </a:pPr>
            <a:endParaRPr lang="en-MY" sz="3600" dirty="0"/>
          </a:p>
          <a:p>
            <a:pPr marL="0" indent="0">
              <a:buNone/>
            </a:pPr>
            <a:r>
              <a:rPr lang="en-MY" sz="3600" dirty="0"/>
              <a:t>If you or someone you know are suffering from the seemingly “untreatable” skin condition, eczema...</a:t>
            </a:r>
          </a:p>
          <a:p>
            <a:pPr marL="0" indent="0">
              <a:buNone/>
            </a:pPr>
            <a:endParaRPr lang="en-MY" sz="3600" dirty="0"/>
          </a:p>
          <a:p>
            <a:pPr marL="0" indent="0">
              <a:buNone/>
            </a:pPr>
            <a:r>
              <a:rPr lang="en-MY" sz="3600" dirty="0"/>
              <a:t>… then you may want to pay attention to what I am about to share with you today.</a:t>
            </a:r>
          </a:p>
          <a:p>
            <a:pPr marL="0" indent="0" algn="ctr">
              <a:buNone/>
            </a:pP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24188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646" y="2436098"/>
            <a:ext cx="10723808" cy="21740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Let me be clear: all the remedies revealed </a:t>
            </a:r>
            <a:r>
              <a:rPr lang="en-MY" sz="4400" dirty="0" smtClean="0">
                <a:solidFill>
                  <a:srgbClr val="FFC000"/>
                </a:solidFill>
              </a:rPr>
              <a:t>are</a:t>
            </a:r>
            <a:r>
              <a:rPr lang="en-MY" sz="4400" dirty="0" smtClean="0">
                <a:solidFill>
                  <a:srgbClr val="FFC000"/>
                </a:solidFill>
              </a:rPr>
              <a:t> </a:t>
            </a:r>
            <a:r>
              <a:rPr lang="en-MY" sz="4400" dirty="0">
                <a:solidFill>
                  <a:srgbClr val="FFC000"/>
                </a:solidFill>
              </a:rPr>
              <a:t>unlike ANYTHING you’ve ever been told about preventing &amp; freeing yourself from the symptoms of this skin condition.</a:t>
            </a:r>
          </a:p>
        </p:txBody>
      </p:sp>
    </p:spTree>
    <p:extLst>
      <p:ext uri="{BB962C8B-B14F-4D97-AF65-F5344CB8AC3E}">
        <p14:creationId xmlns:p14="http://schemas.microsoft.com/office/powerpoint/2010/main" val="77596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2446" y="2400456"/>
            <a:ext cx="10723808" cy="20725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And no matter how many times you’ve tried to get rid of this eczema in the past, </a:t>
            </a:r>
            <a:r>
              <a:rPr lang="en-MY" sz="4400" b="1" dirty="0">
                <a:solidFill>
                  <a:srgbClr val="FFC000"/>
                </a:solidFill>
              </a:rPr>
              <a:t>this works</a:t>
            </a:r>
            <a:r>
              <a:rPr lang="en-MY" sz="4400" dirty="0">
                <a:solidFill>
                  <a:srgbClr val="FFC000"/>
                </a:solidFill>
              </a:rPr>
              <a:t>…  as long as you do the things I’m about to share with you.</a:t>
            </a:r>
          </a:p>
        </p:txBody>
      </p:sp>
    </p:spTree>
    <p:extLst>
      <p:ext uri="{BB962C8B-B14F-4D97-AF65-F5344CB8AC3E}">
        <p14:creationId xmlns:p14="http://schemas.microsoft.com/office/powerpoint/2010/main" val="97493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9365" y="1687805"/>
            <a:ext cx="4720154" cy="20725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Now is the time to put a stop to the intolerable pain of eczema.</a:t>
            </a:r>
          </a:p>
        </p:txBody>
      </p:sp>
      <p:pic>
        <p:nvPicPr>
          <p:cNvPr id="4098" name="Picture 2" descr="Image result for sto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089" y="2404610"/>
            <a:ext cx="4010706" cy="401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18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5162" y="2026920"/>
            <a:ext cx="10515600" cy="2045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Introducing...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Eczema Fix - How To Get Rid Of Eczema Naturally &amp; Permanently</a:t>
            </a:r>
          </a:p>
        </p:txBody>
      </p:sp>
    </p:spTree>
    <p:extLst>
      <p:ext uri="{BB962C8B-B14F-4D97-AF65-F5344CB8AC3E}">
        <p14:creationId xmlns:p14="http://schemas.microsoft.com/office/powerpoint/2010/main" val="270939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4722" y="1539240"/>
            <a:ext cx="10119558" cy="2045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“</a:t>
            </a:r>
            <a:r>
              <a:rPr lang="en-MY" sz="4000" b="1" i="1" dirty="0">
                <a:solidFill>
                  <a:srgbClr val="FFC000"/>
                </a:solidFill>
              </a:rPr>
              <a:t>Eczema Fix</a:t>
            </a:r>
            <a:r>
              <a:rPr lang="en-MY" sz="4000" dirty="0">
                <a:solidFill>
                  <a:schemeClr val="bg1"/>
                </a:solidFill>
              </a:rPr>
              <a:t>” is your ultimate guide on everything you need to know about handling &amp; controlling this skin condition. While eczema is not a disease — and there is no immediate cure for it… You can get rid of the unbearable itch and inflammation of the skin with the strategies revealed in this guide.</a:t>
            </a:r>
          </a:p>
        </p:txBody>
      </p:sp>
    </p:spTree>
    <p:extLst>
      <p:ext uri="{BB962C8B-B14F-4D97-AF65-F5344CB8AC3E}">
        <p14:creationId xmlns:p14="http://schemas.microsoft.com/office/powerpoint/2010/main" val="239744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082" y="1615440"/>
            <a:ext cx="10393878" cy="2045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Whether you are diagnosed with eczema or if you are living with a person who suffers from this skin condition… This could be the guide that you’ve been looking for!</a:t>
            </a:r>
          </a:p>
        </p:txBody>
      </p:sp>
    </p:spTree>
    <p:extLst>
      <p:ext uri="{BB962C8B-B14F-4D97-AF65-F5344CB8AC3E}">
        <p14:creationId xmlns:p14="http://schemas.microsoft.com/office/powerpoint/2010/main" val="173079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042" y="2164080"/>
            <a:ext cx="10515600" cy="31851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Here A</a:t>
            </a:r>
            <a:r>
              <a:rPr lang="en-MY" sz="4400" dirty="0" smtClean="0">
                <a:solidFill>
                  <a:schemeClr val="bg1"/>
                </a:solidFill>
              </a:rPr>
              <a:t>re </a:t>
            </a:r>
            <a:r>
              <a:rPr lang="en-MY" sz="4400" dirty="0">
                <a:solidFill>
                  <a:schemeClr val="bg1"/>
                </a:solidFill>
              </a:rPr>
              <a:t>T</a:t>
            </a:r>
            <a:r>
              <a:rPr lang="en-MY" sz="4400" dirty="0" smtClean="0">
                <a:solidFill>
                  <a:schemeClr val="bg1"/>
                </a:solidFill>
              </a:rPr>
              <a:t>he </a:t>
            </a:r>
            <a:r>
              <a:rPr lang="en-MY" sz="4400" dirty="0">
                <a:solidFill>
                  <a:schemeClr val="bg1"/>
                </a:solidFill>
              </a:rPr>
              <a:t>T</a:t>
            </a:r>
            <a:r>
              <a:rPr lang="en-MY" sz="4400" dirty="0" smtClean="0">
                <a:solidFill>
                  <a:schemeClr val="bg1"/>
                </a:solidFill>
              </a:rPr>
              <a:t>hings </a:t>
            </a:r>
            <a:r>
              <a:rPr lang="en-MY" sz="4400" dirty="0">
                <a:solidFill>
                  <a:schemeClr val="bg1"/>
                </a:solidFill>
              </a:rPr>
              <a:t>Y</a:t>
            </a:r>
            <a:r>
              <a:rPr lang="en-MY" sz="4400" dirty="0" smtClean="0">
                <a:solidFill>
                  <a:schemeClr val="bg1"/>
                </a:solidFill>
              </a:rPr>
              <a:t>ou </a:t>
            </a:r>
            <a:r>
              <a:rPr lang="en-MY" sz="4400" dirty="0">
                <a:solidFill>
                  <a:schemeClr val="bg1"/>
                </a:solidFill>
              </a:rPr>
              <a:t>W</a:t>
            </a:r>
            <a:r>
              <a:rPr lang="en-MY" sz="4400" dirty="0" smtClean="0">
                <a:solidFill>
                  <a:schemeClr val="bg1"/>
                </a:solidFill>
              </a:rPr>
              <a:t>ill </a:t>
            </a:r>
            <a:r>
              <a:rPr lang="en-MY" sz="4400" dirty="0">
                <a:solidFill>
                  <a:schemeClr val="bg1"/>
                </a:solidFill>
              </a:rPr>
              <a:t>D</a:t>
            </a:r>
            <a:r>
              <a:rPr lang="en-MY" sz="4400" dirty="0" smtClean="0">
                <a:solidFill>
                  <a:schemeClr val="bg1"/>
                </a:solidFill>
              </a:rPr>
              <a:t>iscover </a:t>
            </a:r>
            <a:r>
              <a:rPr lang="en-MY" sz="4400" dirty="0">
                <a:solidFill>
                  <a:schemeClr val="bg1"/>
                </a:solidFill>
              </a:rPr>
              <a:t>I</a:t>
            </a:r>
            <a:r>
              <a:rPr lang="en-MY" sz="4400" dirty="0" smtClean="0">
                <a:solidFill>
                  <a:schemeClr val="bg1"/>
                </a:solidFill>
              </a:rPr>
              <a:t>n </a:t>
            </a:r>
            <a:r>
              <a:rPr lang="en-MY" sz="4400" dirty="0">
                <a:solidFill>
                  <a:schemeClr val="bg1"/>
                </a:solidFill>
              </a:rPr>
              <a:t>T</a:t>
            </a:r>
            <a:r>
              <a:rPr lang="en-MY" sz="4400" dirty="0" smtClean="0">
                <a:solidFill>
                  <a:schemeClr val="bg1"/>
                </a:solidFill>
              </a:rPr>
              <a:t>his </a:t>
            </a:r>
            <a:r>
              <a:rPr lang="en-MY" sz="4400" dirty="0">
                <a:solidFill>
                  <a:schemeClr val="bg1"/>
                </a:solidFill>
              </a:rPr>
              <a:t>B</a:t>
            </a:r>
            <a:r>
              <a:rPr lang="en-MY" sz="4400" dirty="0" smtClean="0">
                <a:solidFill>
                  <a:schemeClr val="bg1"/>
                </a:solidFill>
              </a:rPr>
              <a:t>lueprint</a:t>
            </a:r>
            <a:r>
              <a:rPr lang="en-MY" sz="4400" dirty="0">
                <a:solidFill>
                  <a:schemeClr val="bg1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04406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482" y="868680"/>
            <a:ext cx="10515600" cy="4602480"/>
          </a:xfrm>
        </p:spPr>
        <p:txBody>
          <a:bodyPr>
            <a:noAutofit/>
          </a:bodyPr>
          <a:lstStyle/>
          <a:p>
            <a:pPr lvl="0"/>
            <a:r>
              <a:rPr lang="en-MY" sz="3000" dirty="0">
                <a:solidFill>
                  <a:schemeClr val="bg1"/>
                </a:solidFill>
              </a:rPr>
              <a:t>How to diagnose symptoms of eczema other than looking for </a:t>
            </a:r>
            <a:r>
              <a:rPr lang="en-MY" sz="3000" dirty="0" smtClean="0">
                <a:solidFill>
                  <a:schemeClr val="bg1"/>
                </a:solidFill>
              </a:rPr>
              <a:t>rashes</a:t>
            </a:r>
          </a:p>
          <a:p>
            <a:pPr lvl="0"/>
            <a:endParaRPr lang="en-MY" sz="3000" dirty="0">
              <a:solidFill>
                <a:schemeClr val="bg1"/>
              </a:solidFill>
            </a:endParaRPr>
          </a:p>
          <a:p>
            <a:pPr lvl="0"/>
            <a:r>
              <a:rPr lang="en-MY" sz="3000" dirty="0">
                <a:solidFill>
                  <a:schemeClr val="bg1"/>
                </a:solidFill>
              </a:rPr>
              <a:t>Understanding the 5 common types of eczema &amp; how to manage </a:t>
            </a:r>
            <a:r>
              <a:rPr lang="en-MY" sz="3000" dirty="0" smtClean="0">
                <a:solidFill>
                  <a:schemeClr val="bg1"/>
                </a:solidFill>
              </a:rPr>
              <a:t>it</a:t>
            </a:r>
          </a:p>
          <a:p>
            <a:pPr lvl="0"/>
            <a:endParaRPr lang="en-MY" sz="3000" dirty="0">
              <a:solidFill>
                <a:schemeClr val="bg1"/>
              </a:solidFill>
            </a:endParaRPr>
          </a:p>
          <a:p>
            <a:pPr lvl="0"/>
            <a:r>
              <a:rPr lang="en-MY" sz="3000" dirty="0">
                <a:solidFill>
                  <a:schemeClr val="bg1"/>
                </a:solidFill>
              </a:rPr>
              <a:t>Mind control tricks that you can use to eliminate the irritating eczema </a:t>
            </a:r>
            <a:r>
              <a:rPr lang="en-MY" sz="3000" dirty="0" smtClean="0">
                <a:solidFill>
                  <a:schemeClr val="bg1"/>
                </a:solidFill>
              </a:rPr>
              <a:t>itch</a:t>
            </a:r>
          </a:p>
          <a:p>
            <a:pPr lvl="0"/>
            <a:endParaRPr lang="en-MY" sz="3000" dirty="0" smtClean="0">
              <a:solidFill>
                <a:schemeClr val="bg1"/>
              </a:solidFill>
            </a:endParaRPr>
          </a:p>
          <a:p>
            <a:pPr lvl="0"/>
            <a:r>
              <a:rPr lang="en-MY" sz="3000" dirty="0" smtClean="0">
                <a:solidFill>
                  <a:schemeClr val="bg1"/>
                </a:solidFill>
              </a:rPr>
              <a:t>How </a:t>
            </a:r>
            <a:r>
              <a:rPr lang="en-MY" sz="3000" dirty="0">
                <a:solidFill>
                  <a:schemeClr val="bg1"/>
                </a:solidFill>
              </a:rPr>
              <a:t>a simple low-impact sweat exercise can help you control eczema</a:t>
            </a:r>
          </a:p>
        </p:txBody>
      </p:sp>
    </p:spTree>
    <p:extLst>
      <p:ext uri="{BB962C8B-B14F-4D97-AF65-F5344CB8AC3E}">
        <p14:creationId xmlns:p14="http://schemas.microsoft.com/office/powerpoint/2010/main" val="162062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3722" y="740850"/>
            <a:ext cx="10515600" cy="3693989"/>
          </a:xfrm>
        </p:spPr>
        <p:txBody>
          <a:bodyPr>
            <a:noAutofit/>
          </a:bodyPr>
          <a:lstStyle/>
          <a:p>
            <a:pPr lvl="0"/>
            <a:r>
              <a:rPr lang="en-MY" sz="3000" dirty="0">
                <a:solidFill>
                  <a:schemeClr val="bg1"/>
                </a:solidFill>
              </a:rPr>
              <a:t>How to use the “daydreaming” tactic can control </a:t>
            </a:r>
            <a:r>
              <a:rPr lang="en-MY" sz="3000" dirty="0" smtClean="0">
                <a:solidFill>
                  <a:schemeClr val="bg1"/>
                </a:solidFill>
              </a:rPr>
              <a:t>eczema</a:t>
            </a:r>
          </a:p>
          <a:p>
            <a:pPr lvl="0"/>
            <a:endParaRPr lang="en-MY" sz="3000" dirty="0">
              <a:solidFill>
                <a:schemeClr val="bg1"/>
              </a:solidFill>
            </a:endParaRPr>
          </a:p>
          <a:p>
            <a:pPr lvl="0"/>
            <a:r>
              <a:rPr lang="en-MY" sz="3000" dirty="0">
                <a:solidFill>
                  <a:schemeClr val="bg1"/>
                </a:solidFill>
              </a:rPr>
              <a:t>A meditation practice you can do in just 15 minutes to relieve itchy skin… Plus, do this one yoga pose to reduce red, patchy skin</a:t>
            </a:r>
            <a:r>
              <a:rPr lang="en-MY" sz="3000" dirty="0" smtClean="0">
                <a:solidFill>
                  <a:schemeClr val="bg1"/>
                </a:solidFill>
              </a:rPr>
              <a:t>.</a:t>
            </a:r>
          </a:p>
          <a:p>
            <a:pPr lvl="0"/>
            <a:endParaRPr lang="en-MY" sz="3000" dirty="0">
              <a:solidFill>
                <a:schemeClr val="bg1"/>
              </a:solidFill>
            </a:endParaRPr>
          </a:p>
          <a:p>
            <a:pPr lvl="0"/>
            <a:r>
              <a:rPr lang="en-MY" sz="3000" dirty="0">
                <a:solidFill>
                  <a:schemeClr val="bg1"/>
                </a:solidFill>
              </a:rPr>
              <a:t>One simple trick that will give you instant relief when a major </a:t>
            </a:r>
            <a:r>
              <a:rPr lang="en-MY" sz="3000" dirty="0" err="1">
                <a:solidFill>
                  <a:schemeClr val="bg1"/>
                </a:solidFill>
              </a:rPr>
              <a:t>flareup</a:t>
            </a:r>
            <a:r>
              <a:rPr lang="en-MY" sz="3000" dirty="0">
                <a:solidFill>
                  <a:schemeClr val="bg1"/>
                </a:solidFill>
              </a:rPr>
              <a:t> </a:t>
            </a:r>
            <a:r>
              <a:rPr lang="en-MY" sz="3000" dirty="0" smtClean="0">
                <a:solidFill>
                  <a:schemeClr val="bg1"/>
                </a:solidFill>
              </a:rPr>
              <a:t>happens.</a:t>
            </a:r>
          </a:p>
          <a:p>
            <a:pPr lvl="0"/>
            <a:endParaRPr lang="en-MY" sz="3000" dirty="0">
              <a:solidFill>
                <a:schemeClr val="bg1"/>
              </a:solidFill>
            </a:endParaRPr>
          </a:p>
          <a:p>
            <a:pPr lvl="0"/>
            <a:r>
              <a:rPr lang="en-MY" sz="3000" dirty="0" smtClean="0">
                <a:solidFill>
                  <a:schemeClr val="bg1"/>
                </a:solidFill>
              </a:rPr>
              <a:t>Why </a:t>
            </a:r>
            <a:r>
              <a:rPr lang="en-MY" sz="3000" dirty="0">
                <a:solidFill>
                  <a:schemeClr val="bg1"/>
                </a:solidFill>
              </a:rPr>
              <a:t>you want to stay away from drinking alcohol, coffee, energy drinks when you suffer from this skin condition. </a:t>
            </a:r>
          </a:p>
        </p:txBody>
      </p:sp>
    </p:spTree>
    <p:extLst>
      <p:ext uri="{BB962C8B-B14F-4D97-AF65-F5344CB8AC3E}">
        <p14:creationId xmlns:p14="http://schemas.microsoft.com/office/powerpoint/2010/main" val="337318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8494" y="1486159"/>
            <a:ext cx="10515600" cy="369398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Overwhelmed with too many eczema products in the market? When in doubt, just use these two </a:t>
            </a:r>
            <a:r>
              <a:rPr lang="en-MY" sz="3200" dirty="0" smtClean="0">
                <a:solidFill>
                  <a:schemeClr val="bg1"/>
                </a:solidFill>
              </a:rPr>
              <a:t>creams.</a:t>
            </a:r>
          </a:p>
          <a:p>
            <a:pPr lvl="0"/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 smtClean="0">
                <a:solidFill>
                  <a:schemeClr val="bg1"/>
                </a:solidFill>
              </a:rPr>
              <a:t>7 </a:t>
            </a:r>
            <a:r>
              <a:rPr lang="en-MY" sz="3200" dirty="0">
                <a:solidFill>
                  <a:schemeClr val="bg1"/>
                </a:solidFill>
              </a:rPr>
              <a:t>natural home remedies for instant itch &amp; rashes </a:t>
            </a:r>
            <a:r>
              <a:rPr lang="en-MY" sz="3200" dirty="0" smtClean="0">
                <a:solidFill>
                  <a:schemeClr val="bg1"/>
                </a:solidFill>
              </a:rPr>
              <a:t>relief</a:t>
            </a:r>
          </a:p>
          <a:p>
            <a:pPr marL="0" lv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8 life hacks to lead a normal life for people with eczema</a:t>
            </a:r>
          </a:p>
        </p:txBody>
      </p:sp>
    </p:spTree>
    <p:extLst>
      <p:ext uri="{BB962C8B-B14F-4D97-AF65-F5344CB8AC3E}">
        <p14:creationId xmlns:p14="http://schemas.microsoft.com/office/powerpoint/2010/main" val="79754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7614" y="2560320"/>
            <a:ext cx="10462780" cy="329270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That’s because, in just a few short weeks from today, you will learn my best secrets of eczema relief.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08709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002" y="1396170"/>
            <a:ext cx="10515600" cy="3693989"/>
          </a:xfrm>
        </p:spPr>
        <p:txBody>
          <a:bodyPr>
            <a:noAutofit/>
          </a:bodyPr>
          <a:lstStyle/>
          <a:p>
            <a:pPr lvl="0"/>
            <a:r>
              <a:rPr lang="en-MY" sz="3200" dirty="0">
                <a:solidFill>
                  <a:schemeClr val="bg1"/>
                </a:solidFill>
              </a:rPr>
              <a:t>Make your home allergy-proof by getting rid of these 18 things </a:t>
            </a:r>
            <a:r>
              <a:rPr lang="en-MY" sz="3200" dirty="0" smtClean="0">
                <a:solidFill>
                  <a:schemeClr val="bg1"/>
                </a:solidFill>
              </a:rPr>
              <a:t>in </a:t>
            </a:r>
            <a:r>
              <a:rPr lang="en-MY" sz="3200" dirty="0">
                <a:solidFill>
                  <a:schemeClr val="bg1"/>
                </a:solidFill>
              </a:rPr>
              <a:t>your house</a:t>
            </a:r>
            <a:r>
              <a:rPr lang="en-MY" sz="3200" dirty="0" smtClean="0">
                <a:solidFill>
                  <a:schemeClr val="bg1"/>
                </a:solidFill>
              </a:rPr>
              <a:t>.</a:t>
            </a:r>
          </a:p>
          <a:p>
            <a:pPr marL="0" lv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Parenting tips: How to manage children with </a:t>
            </a:r>
            <a:r>
              <a:rPr lang="en-MY" sz="3200" dirty="0" smtClean="0">
                <a:solidFill>
                  <a:schemeClr val="bg1"/>
                </a:solidFill>
              </a:rPr>
              <a:t>eczema</a:t>
            </a:r>
          </a:p>
          <a:p>
            <a:pPr marL="0" lv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7 food that triggers allergies &amp; eczema symptoms </a:t>
            </a:r>
            <a:endParaRPr lang="en-MY" sz="32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en-MY" sz="3200" dirty="0">
                <a:solidFill>
                  <a:schemeClr val="bg1"/>
                </a:solidFill>
              </a:rPr>
              <a:t> </a:t>
            </a:r>
          </a:p>
          <a:p>
            <a:r>
              <a:rPr lang="en-MY" sz="3200" dirty="0">
                <a:solidFill>
                  <a:schemeClr val="bg1"/>
                </a:solidFill>
              </a:rPr>
              <a:t>... And so much more waiting to be uncovered inside!</a:t>
            </a:r>
          </a:p>
        </p:txBody>
      </p:sp>
    </p:spTree>
    <p:extLst>
      <p:ext uri="{BB962C8B-B14F-4D97-AF65-F5344CB8AC3E}">
        <p14:creationId xmlns:p14="http://schemas.microsoft.com/office/powerpoint/2010/main" val="80219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545" y="2836983"/>
            <a:ext cx="10414782" cy="313944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800" b="1" dirty="0"/>
              <a:t>This </a:t>
            </a:r>
            <a:r>
              <a:rPr lang="en-MY" sz="4800" b="1" dirty="0" smtClean="0"/>
              <a:t>Is </a:t>
            </a:r>
            <a:r>
              <a:rPr lang="en-MY" sz="4800" b="1" dirty="0"/>
              <a:t>T</a:t>
            </a:r>
            <a:r>
              <a:rPr lang="en-MY" sz="4800" b="1" dirty="0" smtClean="0"/>
              <a:t>he </a:t>
            </a:r>
            <a:r>
              <a:rPr lang="en-MY" sz="4800" b="1" dirty="0"/>
              <a:t>G</a:t>
            </a:r>
            <a:r>
              <a:rPr lang="en-MY" sz="4800" b="1" dirty="0" smtClean="0"/>
              <a:t>olden </a:t>
            </a:r>
            <a:r>
              <a:rPr lang="en-MY" sz="4800" b="1" dirty="0"/>
              <a:t>K</a:t>
            </a:r>
            <a:r>
              <a:rPr lang="en-MY" sz="4800" b="1" dirty="0" smtClean="0"/>
              <a:t>ey </a:t>
            </a:r>
            <a:r>
              <a:rPr lang="en-MY" sz="4800" b="1" dirty="0"/>
              <a:t>F</a:t>
            </a:r>
            <a:r>
              <a:rPr lang="en-MY" sz="4800" b="1" dirty="0" smtClean="0"/>
              <a:t>or </a:t>
            </a:r>
            <a:r>
              <a:rPr lang="en-MY" sz="4800" b="1" dirty="0"/>
              <a:t>T</a:t>
            </a:r>
            <a:r>
              <a:rPr lang="en-MY" sz="4800" b="1" dirty="0" smtClean="0"/>
              <a:t>hose </a:t>
            </a:r>
            <a:r>
              <a:rPr lang="en-MY" sz="4800" b="1" dirty="0"/>
              <a:t>W</a:t>
            </a:r>
            <a:r>
              <a:rPr lang="en-MY" sz="4800" b="1" dirty="0" smtClean="0"/>
              <a:t>ho </a:t>
            </a:r>
            <a:r>
              <a:rPr lang="en-MY" sz="4800" b="1" dirty="0"/>
              <a:t>W</a:t>
            </a:r>
            <a:r>
              <a:rPr lang="en-MY" sz="4800" b="1" dirty="0" smtClean="0"/>
              <a:t>ant </a:t>
            </a:r>
            <a:r>
              <a:rPr lang="en-MY" sz="4800" b="1" dirty="0"/>
              <a:t>T</a:t>
            </a:r>
            <a:r>
              <a:rPr lang="en-MY" sz="4800" b="1" dirty="0" smtClean="0"/>
              <a:t>o</a:t>
            </a:r>
            <a:r>
              <a:rPr lang="en-MY" sz="4800" b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27441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868" y="868680"/>
            <a:ext cx="10515600" cy="5562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MY" sz="4400" dirty="0"/>
          </a:p>
          <a:p>
            <a:pPr lvl="0"/>
            <a:r>
              <a:rPr lang="en-MY" sz="4400" dirty="0"/>
              <a:t>Stop suffering from </a:t>
            </a:r>
            <a:r>
              <a:rPr lang="en-MY" sz="4400" dirty="0" smtClean="0"/>
              <a:t>eczema</a:t>
            </a:r>
          </a:p>
          <a:p>
            <a:pPr marL="0" lvl="0" indent="0">
              <a:buNone/>
            </a:pPr>
            <a:endParaRPr lang="en-MY" sz="4400" dirty="0"/>
          </a:p>
          <a:p>
            <a:pPr lvl="0"/>
            <a:r>
              <a:rPr lang="en-MY" sz="4400" dirty="0"/>
              <a:t>Reduce the irritating itch caused by this skin </a:t>
            </a:r>
            <a:r>
              <a:rPr lang="en-MY" sz="4400" dirty="0" smtClean="0"/>
              <a:t>condition</a:t>
            </a:r>
          </a:p>
          <a:p>
            <a:pPr marL="0" lvl="0" indent="0">
              <a:buNone/>
            </a:pPr>
            <a:endParaRPr lang="en-MY" sz="4400" dirty="0"/>
          </a:p>
          <a:p>
            <a:pPr lvl="0"/>
            <a:r>
              <a:rPr lang="en-MY" sz="4400" dirty="0"/>
              <a:t>Change their lifestyle to alleviate eczema </a:t>
            </a:r>
            <a:r>
              <a:rPr lang="en-MY" sz="4400" dirty="0" smtClean="0"/>
              <a:t>symptoms</a:t>
            </a:r>
          </a:p>
          <a:p>
            <a:pPr marL="0" lvl="0" indent="0">
              <a:buNone/>
            </a:pPr>
            <a:endParaRPr lang="en-MY" sz="4400" dirty="0"/>
          </a:p>
          <a:p>
            <a:pPr lvl="0"/>
            <a:r>
              <a:rPr lang="en-MY" sz="4400" dirty="0"/>
              <a:t>Control their emotions for living with </a:t>
            </a:r>
            <a:r>
              <a:rPr lang="en-MY" sz="4400" dirty="0" smtClean="0"/>
              <a:t>eczema</a:t>
            </a:r>
          </a:p>
          <a:p>
            <a:pPr marL="0" lvl="0" indent="0">
              <a:buNone/>
            </a:pPr>
            <a:endParaRPr lang="en-MY" sz="4400" dirty="0"/>
          </a:p>
          <a:p>
            <a:pPr lvl="0"/>
            <a:r>
              <a:rPr lang="en-MY" sz="4400" dirty="0"/>
              <a:t>Improve their quality of life with better skin and health</a:t>
            </a:r>
          </a:p>
          <a:p>
            <a:pPr marL="0" lv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43972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720" y="2112765"/>
            <a:ext cx="10515600" cy="327171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So here's the good </a:t>
            </a:r>
            <a:r>
              <a:rPr lang="en-MY" sz="4400" dirty="0" smtClean="0">
                <a:solidFill>
                  <a:schemeClr val="bg1"/>
                </a:solidFill>
              </a:rPr>
              <a:t>news…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400" dirty="0" smtClean="0">
                <a:solidFill>
                  <a:schemeClr val="bg1"/>
                </a:solidFill>
              </a:rPr>
              <a:t>Instead </a:t>
            </a:r>
            <a:r>
              <a:rPr lang="en-MY" sz="4400" dirty="0">
                <a:solidFill>
                  <a:schemeClr val="bg1"/>
                </a:solidFill>
              </a:rPr>
              <a:t>of charging this transformational program at a high price…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796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1989" y="2901406"/>
            <a:ext cx="10515600" cy="26108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You G</a:t>
            </a:r>
            <a:r>
              <a:rPr lang="en-MY" sz="4800" dirty="0" smtClean="0">
                <a:solidFill>
                  <a:schemeClr val="bg1"/>
                </a:solidFill>
              </a:rPr>
              <a:t>et </a:t>
            </a:r>
            <a:r>
              <a:rPr lang="en-MY" sz="4800" dirty="0">
                <a:solidFill>
                  <a:schemeClr val="bg1"/>
                </a:solidFill>
              </a:rPr>
              <a:t>T</a:t>
            </a:r>
            <a:r>
              <a:rPr lang="en-MY" sz="4800" dirty="0" smtClean="0">
                <a:solidFill>
                  <a:schemeClr val="bg1"/>
                </a:solidFill>
              </a:rPr>
              <a:t>o </a:t>
            </a:r>
            <a:r>
              <a:rPr lang="en-MY" sz="4800" dirty="0">
                <a:solidFill>
                  <a:schemeClr val="bg1"/>
                </a:solidFill>
              </a:rPr>
              <a:t>G</a:t>
            </a:r>
            <a:r>
              <a:rPr lang="en-MY" sz="4800" dirty="0" smtClean="0">
                <a:solidFill>
                  <a:schemeClr val="bg1"/>
                </a:solidFill>
              </a:rPr>
              <a:t>rab </a:t>
            </a:r>
            <a:r>
              <a:rPr lang="en-MY" sz="4800" b="1" i="1" dirty="0">
                <a:solidFill>
                  <a:srgbClr val="FFC000"/>
                </a:solidFill>
              </a:rPr>
              <a:t>Eczema Fix </a:t>
            </a:r>
            <a:r>
              <a:rPr lang="en-MY" sz="4800" dirty="0">
                <a:solidFill>
                  <a:schemeClr val="bg1"/>
                </a:solidFill>
              </a:rPr>
              <a:t>A</a:t>
            </a:r>
            <a:r>
              <a:rPr lang="en-MY" sz="4800" dirty="0" smtClean="0">
                <a:solidFill>
                  <a:schemeClr val="bg1"/>
                </a:solidFill>
              </a:rPr>
              <a:t>t </a:t>
            </a:r>
            <a:r>
              <a:rPr lang="en-MY" sz="4800" dirty="0">
                <a:solidFill>
                  <a:schemeClr val="bg1"/>
                </a:solidFill>
              </a:rPr>
              <a:t>A</a:t>
            </a:r>
            <a:r>
              <a:rPr lang="en-MY" sz="4800" dirty="0" smtClean="0">
                <a:solidFill>
                  <a:schemeClr val="bg1"/>
                </a:solidFill>
              </a:rPr>
              <a:t> </a:t>
            </a:r>
            <a:r>
              <a:rPr lang="en-MY" sz="4800" dirty="0">
                <a:solidFill>
                  <a:schemeClr val="bg1"/>
                </a:solidFill>
              </a:rPr>
              <a:t>L</a:t>
            </a:r>
            <a:r>
              <a:rPr lang="en-MY" sz="4800" dirty="0" smtClean="0">
                <a:solidFill>
                  <a:schemeClr val="bg1"/>
                </a:solidFill>
              </a:rPr>
              <a:t>ow One-Time Investment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73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1700" y="1784252"/>
            <a:ext cx="4572198" cy="39776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Just </a:t>
            </a:r>
            <a:r>
              <a:rPr lang="en-MY" sz="4000" dirty="0" smtClean="0">
                <a:solidFill>
                  <a:schemeClr val="bg1"/>
                </a:solidFill>
              </a:rPr>
              <a:t>know that this </a:t>
            </a:r>
            <a:r>
              <a:rPr lang="en-MY" sz="4000" dirty="0">
                <a:solidFill>
                  <a:schemeClr val="bg1"/>
                </a:solidFill>
              </a:rPr>
              <a:t>ultimate </a:t>
            </a:r>
            <a:r>
              <a:rPr lang="en-MY" sz="4000" dirty="0" smtClean="0">
                <a:solidFill>
                  <a:schemeClr val="bg1"/>
                </a:solidFill>
              </a:rPr>
              <a:t>guide is </a:t>
            </a:r>
            <a:r>
              <a:rPr lang="en-MY" sz="4000" dirty="0">
                <a:solidFill>
                  <a:schemeClr val="bg1"/>
                </a:solidFill>
              </a:rPr>
              <a:t>worth so much more than what I'm offering to you right now. </a:t>
            </a:r>
          </a:p>
          <a:p>
            <a:pPr marL="0" lvl="0" indent="0" algn="ctr">
              <a:buNone/>
            </a:pPr>
            <a:endParaRPr lang="en-MY" sz="4000" dirty="0">
              <a:solidFill>
                <a:schemeClr val="bg1"/>
              </a:solidFill>
            </a:endParaRPr>
          </a:p>
        </p:txBody>
      </p:sp>
      <p:pic>
        <p:nvPicPr>
          <p:cNvPr id="3074" name="Picture 2" descr="Image result for mone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236" y="2082019"/>
            <a:ext cx="4779499" cy="2616591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87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282" y="2270760"/>
            <a:ext cx="10515600" cy="39776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But I'll only be charging you a </a:t>
            </a:r>
            <a:r>
              <a:rPr lang="en-MY" sz="4400" i="1" dirty="0">
                <a:solidFill>
                  <a:schemeClr val="bg1"/>
                </a:solidFill>
              </a:rPr>
              <a:t>tiny fraction </a:t>
            </a:r>
            <a:r>
              <a:rPr lang="en-MY" sz="4400" dirty="0">
                <a:solidFill>
                  <a:schemeClr val="bg1"/>
                </a:solidFill>
              </a:rPr>
              <a:t>of its total value.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79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0655" y="939018"/>
            <a:ext cx="10350305" cy="3479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The best part? - You will learn the proven strategies to manage this skin condition.</a:t>
            </a:r>
          </a:p>
        </p:txBody>
      </p:sp>
      <p:pic>
        <p:nvPicPr>
          <p:cNvPr id="2054" name="Picture 6" descr="Image result for nice skin arm le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900" y="2678759"/>
            <a:ext cx="5411813" cy="30441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8315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538" y="2434667"/>
            <a:ext cx="10515600" cy="355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All you have to do from here onwards is to apply what you learn from the </a:t>
            </a:r>
            <a:r>
              <a:rPr lang="en-MY" sz="4400" b="1" i="1" dirty="0" smtClean="0"/>
              <a:t>Eczema Fix </a:t>
            </a:r>
            <a:r>
              <a:rPr lang="en-MY" sz="4400" dirty="0" smtClean="0"/>
              <a:t>for </a:t>
            </a:r>
            <a:r>
              <a:rPr lang="en-MY" sz="4400" dirty="0"/>
              <a:t>the next 30 days.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7329518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5968" y="2431726"/>
            <a:ext cx="10515600" cy="3418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And if you fail to see any improvements in your </a:t>
            </a:r>
            <a:r>
              <a:rPr lang="en-MY" sz="4400" dirty="0" smtClean="0"/>
              <a:t>life, </a:t>
            </a:r>
            <a:r>
              <a:rPr lang="en-MY" sz="4400" dirty="0"/>
              <a:t>just return your order </a:t>
            </a:r>
            <a:r>
              <a:rPr lang="en-MY" sz="4400" dirty="0" smtClean="0"/>
              <a:t>within 30 </a:t>
            </a:r>
            <a:r>
              <a:rPr lang="en-MY" sz="4400" dirty="0"/>
              <a:t>days for a </a:t>
            </a:r>
            <a:r>
              <a:rPr lang="en-MY" sz="4400" b="1" i="1" dirty="0"/>
              <a:t>F</a:t>
            </a:r>
            <a:r>
              <a:rPr lang="en-MY" sz="4400" b="1" i="1" dirty="0" smtClean="0"/>
              <a:t>ull Refund</a:t>
            </a:r>
            <a:endParaRPr lang="en-MY" sz="4400" b="1" i="1" dirty="0"/>
          </a:p>
        </p:txBody>
      </p:sp>
    </p:spTree>
    <p:extLst>
      <p:ext uri="{BB962C8B-B14F-4D97-AF65-F5344CB8AC3E}">
        <p14:creationId xmlns:p14="http://schemas.microsoft.com/office/powerpoint/2010/main" val="325986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7360" y="823686"/>
            <a:ext cx="10300869" cy="25257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/>
              <a:t>That means you </a:t>
            </a:r>
            <a:r>
              <a:rPr lang="en-MY" sz="4000" dirty="0" smtClean="0"/>
              <a:t>could </a:t>
            </a:r>
            <a:r>
              <a:rPr lang="en-MY" sz="4000" dirty="0"/>
              <a:t>say goodbye to those sleepless nights because of skin flare-ups, the unbearable itch that makes you go crazy!</a:t>
            </a:r>
          </a:p>
          <a:p>
            <a:pPr marL="0" indent="0" algn="ctr">
              <a:buNone/>
            </a:pPr>
            <a:endParaRPr lang="en-MY" sz="4000" dirty="0"/>
          </a:p>
        </p:txBody>
      </p:sp>
      <p:pic>
        <p:nvPicPr>
          <p:cNvPr id="3076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009" y="3154487"/>
            <a:ext cx="5487570" cy="30895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12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680" y="3054096"/>
            <a:ext cx="10515600" cy="2053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600" dirty="0" smtClean="0">
                <a:solidFill>
                  <a:schemeClr val="bg1"/>
                </a:solidFill>
              </a:rPr>
              <a:t>Fair Enough?</a:t>
            </a:r>
            <a:endParaRPr lang="en-MY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29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946" y="2986362"/>
            <a:ext cx="10515600" cy="2053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You </a:t>
            </a:r>
            <a:r>
              <a:rPr lang="en-MY" sz="6000" dirty="0" smtClean="0">
                <a:solidFill>
                  <a:schemeClr val="bg1"/>
                </a:solidFill>
              </a:rPr>
              <a:t>Have </a:t>
            </a:r>
            <a:r>
              <a:rPr lang="en-MY" sz="6000" dirty="0">
                <a:solidFill>
                  <a:schemeClr val="bg1"/>
                </a:solidFill>
              </a:rPr>
              <a:t>M</a:t>
            </a:r>
            <a:r>
              <a:rPr lang="en-MY" sz="6000" dirty="0" smtClean="0">
                <a:solidFill>
                  <a:schemeClr val="bg1"/>
                </a:solidFill>
              </a:rPr>
              <a:t>y </a:t>
            </a:r>
            <a:r>
              <a:rPr lang="en-MY" sz="6000" dirty="0">
                <a:solidFill>
                  <a:schemeClr val="bg1"/>
                </a:solidFill>
              </a:rPr>
              <a:t>W</a:t>
            </a:r>
            <a:r>
              <a:rPr lang="en-MY" sz="6000" dirty="0" smtClean="0">
                <a:solidFill>
                  <a:schemeClr val="bg1"/>
                </a:solidFill>
              </a:rPr>
              <a:t>ord </a:t>
            </a:r>
            <a:r>
              <a:rPr lang="en-MY" sz="6000" dirty="0">
                <a:solidFill>
                  <a:schemeClr val="bg1"/>
                </a:solidFill>
              </a:rPr>
              <a:t>O</a:t>
            </a:r>
            <a:r>
              <a:rPr lang="en-MY" sz="6000" dirty="0" smtClean="0">
                <a:solidFill>
                  <a:schemeClr val="bg1"/>
                </a:solidFill>
              </a:rPr>
              <a:t>n It</a:t>
            </a:r>
            <a:endParaRPr lang="en-MY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36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98" y="1894736"/>
            <a:ext cx="10515600" cy="2941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But Wait, There’s More...</a:t>
            </a:r>
          </a:p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If you </a:t>
            </a:r>
            <a:r>
              <a:rPr lang="en-MY" sz="4400" dirty="0" smtClean="0"/>
              <a:t>get </a:t>
            </a:r>
            <a:r>
              <a:rPr lang="en-MY" sz="4400" b="1" i="1" dirty="0" smtClean="0"/>
              <a:t>Eczema Fix</a:t>
            </a:r>
          </a:p>
          <a:p>
            <a:pPr marL="0" indent="0" algn="ctr">
              <a:buNone/>
            </a:pPr>
            <a:r>
              <a:rPr lang="en-MY" sz="4400" i="1" dirty="0" smtClean="0"/>
              <a:t> right </a:t>
            </a:r>
            <a:r>
              <a:rPr lang="en-MY" sz="4400" i="1" dirty="0"/>
              <a:t>now</a:t>
            </a:r>
            <a:r>
              <a:rPr lang="en-MY" sz="4400" dirty="0"/>
              <a:t>, you will get these bonuses: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68997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075" y="66628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sz="7200" b="1" dirty="0" smtClean="0">
                <a:solidFill>
                  <a:schemeClr val="bg1"/>
                </a:solidFill>
                <a:latin typeface="+mn-lt"/>
              </a:rPr>
              <a:t>2 FREE Bonuses </a:t>
            </a:r>
            <a:endParaRPr lang="en-MY" sz="7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075" y="303141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MY" sz="4400" dirty="0" smtClean="0">
                <a:solidFill>
                  <a:srgbClr val="FFC000"/>
                </a:solidFill>
              </a:rPr>
              <a:t> </a:t>
            </a:r>
            <a:r>
              <a:rPr lang="en-GB" sz="4400" dirty="0">
                <a:solidFill>
                  <a:srgbClr val="FFC000"/>
                </a:solidFill>
              </a:rPr>
              <a:t>* </a:t>
            </a:r>
            <a:r>
              <a:rPr lang="en-GB" sz="4400" dirty="0" smtClean="0">
                <a:solidFill>
                  <a:srgbClr val="FFC000"/>
                </a:solidFill>
              </a:rPr>
              <a:t>Secret </a:t>
            </a:r>
            <a:r>
              <a:rPr lang="en-GB" sz="4400" dirty="0">
                <a:solidFill>
                  <a:srgbClr val="FFC000"/>
                </a:solidFill>
              </a:rPr>
              <a:t>Bonus #1</a:t>
            </a:r>
            <a:r>
              <a:rPr lang="en-GB" sz="4400" dirty="0">
                <a:solidFill>
                  <a:schemeClr val="bg1"/>
                </a:solidFill>
              </a:rPr>
              <a:t>: Complete Checklist </a:t>
            </a:r>
            <a:endParaRPr lang="en-GB" sz="4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4400" dirty="0" smtClean="0">
                <a:solidFill>
                  <a:srgbClr val="FFC000"/>
                </a:solidFill>
              </a:rPr>
              <a:t> </a:t>
            </a:r>
            <a:r>
              <a:rPr lang="en-GB" sz="4400" dirty="0">
                <a:solidFill>
                  <a:srgbClr val="FFC000"/>
                </a:solidFill>
              </a:rPr>
              <a:t>* </a:t>
            </a:r>
            <a:r>
              <a:rPr lang="en-GB" sz="4400" dirty="0" smtClean="0">
                <a:solidFill>
                  <a:srgbClr val="FFC000"/>
                </a:solidFill>
              </a:rPr>
              <a:t>Secret Bonus </a:t>
            </a:r>
            <a:r>
              <a:rPr lang="en-GB" sz="4400" dirty="0">
                <a:solidFill>
                  <a:srgbClr val="FFC000"/>
                </a:solidFill>
              </a:rPr>
              <a:t>#2</a:t>
            </a:r>
            <a:r>
              <a:rPr lang="en-GB" sz="4400" dirty="0">
                <a:solidFill>
                  <a:schemeClr val="bg1"/>
                </a:solidFill>
              </a:rPr>
              <a:t>: Comprehensive </a:t>
            </a:r>
            <a:r>
              <a:rPr lang="en-GB" sz="4400" dirty="0" err="1">
                <a:solidFill>
                  <a:schemeClr val="bg1"/>
                </a:solidFill>
              </a:rPr>
              <a:t>Mindmap</a:t>
            </a:r>
            <a:r>
              <a:rPr lang="en-GB" sz="4400" dirty="0">
                <a:solidFill>
                  <a:schemeClr val="bg1"/>
                </a:solidFill>
              </a:rPr>
              <a:t> 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2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1951" y="2838450"/>
            <a:ext cx="10515600" cy="35611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You get </a:t>
            </a:r>
            <a:r>
              <a:rPr lang="en-MY" sz="4600" b="1" i="1" dirty="0">
                <a:solidFill>
                  <a:schemeClr val="bg1"/>
                </a:solidFill>
              </a:rPr>
              <a:t>A</a:t>
            </a:r>
            <a:r>
              <a:rPr lang="en-MY" sz="4600" b="1" i="1" dirty="0" smtClean="0">
                <a:solidFill>
                  <a:schemeClr val="bg1"/>
                </a:solidFill>
              </a:rPr>
              <a:t>ll </a:t>
            </a:r>
            <a:r>
              <a:rPr lang="en-MY" sz="4600" b="1" i="1" dirty="0" smtClean="0">
                <a:solidFill>
                  <a:schemeClr val="bg1"/>
                </a:solidFill>
              </a:rPr>
              <a:t>These </a:t>
            </a:r>
            <a:r>
              <a:rPr lang="en-MY" sz="4600" b="1" i="1" dirty="0">
                <a:solidFill>
                  <a:schemeClr val="bg1"/>
                </a:solidFill>
              </a:rPr>
              <a:t>B</a:t>
            </a:r>
            <a:r>
              <a:rPr lang="en-MY" sz="4600" b="1" i="1" dirty="0" smtClean="0">
                <a:solidFill>
                  <a:schemeClr val="bg1"/>
                </a:solidFill>
              </a:rPr>
              <a:t>onuses </a:t>
            </a:r>
            <a:r>
              <a:rPr lang="en-MY" sz="4600" dirty="0" smtClean="0">
                <a:solidFill>
                  <a:schemeClr val="bg1"/>
                </a:solidFill>
              </a:rPr>
              <a:t>absolutely </a:t>
            </a:r>
            <a:r>
              <a:rPr lang="en-MY" sz="4600" b="1" dirty="0" smtClean="0">
                <a:solidFill>
                  <a:srgbClr val="FFC000"/>
                </a:solidFill>
              </a:rPr>
              <a:t>FREE</a:t>
            </a:r>
            <a:r>
              <a:rPr lang="en-MY" sz="4600" dirty="0" smtClean="0">
                <a:solidFill>
                  <a:schemeClr val="bg1"/>
                </a:solidFill>
              </a:rPr>
              <a:t> </a:t>
            </a:r>
            <a:r>
              <a:rPr lang="en-MY" sz="4600" dirty="0">
                <a:solidFill>
                  <a:schemeClr val="bg1"/>
                </a:solidFill>
              </a:rPr>
              <a:t>only if you A</a:t>
            </a:r>
            <a:r>
              <a:rPr lang="en-MY" sz="4600" dirty="0" smtClean="0">
                <a:solidFill>
                  <a:schemeClr val="bg1"/>
                </a:solidFill>
              </a:rPr>
              <a:t>ct </a:t>
            </a:r>
            <a:r>
              <a:rPr lang="en-MY" sz="4600" dirty="0">
                <a:solidFill>
                  <a:schemeClr val="bg1"/>
                </a:solidFill>
              </a:rPr>
              <a:t>T</a:t>
            </a:r>
            <a:r>
              <a:rPr lang="en-MY" sz="4600" dirty="0" smtClean="0">
                <a:solidFill>
                  <a:schemeClr val="bg1"/>
                </a:solidFill>
              </a:rPr>
              <a:t>oday</a:t>
            </a:r>
            <a:r>
              <a:rPr lang="en-MY" sz="4600" dirty="0">
                <a:solidFill>
                  <a:schemeClr val="bg1"/>
                </a:solidFill>
              </a:rPr>
              <a:t>!</a:t>
            </a:r>
          </a:p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4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0886" y="0"/>
            <a:ext cx="10327182" cy="2941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 </a:t>
            </a:r>
          </a:p>
          <a:p>
            <a:pPr marL="0" indent="0" algn="ctr">
              <a:buNone/>
            </a:pPr>
            <a:r>
              <a:rPr lang="en-MY" sz="4800" dirty="0"/>
              <a:t>Now </a:t>
            </a:r>
            <a:r>
              <a:rPr lang="en-MY" sz="4800" dirty="0" smtClean="0"/>
              <a:t>You </a:t>
            </a:r>
            <a:r>
              <a:rPr lang="en-MY" sz="4800" dirty="0"/>
              <a:t>H</a:t>
            </a:r>
            <a:r>
              <a:rPr lang="en-MY" sz="4800" dirty="0" smtClean="0"/>
              <a:t>ave </a:t>
            </a:r>
            <a:r>
              <a:rPr lang="en-MY" sz="4800" dirty="0"/>
              <a:t>T</a:t>
            </a:r>
            <a:r>
              <a:rPr lang="en-MY" sz="4800" dirty="0" smtClean="0"/>
              <a:t>he Opportunity </a:t>
            </a:r>
            <a:r>
              <a:rPr lang="en-MY" sz="4800" dirty="0"/>
              <a:t>T</a:t>
            </a:r>
            <a:r>
              <a:rPr lang="en-MY" sz="4800" dirty="0" smtClean="0"/>
              <a:t>o </a:t>
            </a:r>
            <a:r>
              <a:rPr lang="en-MY" sz="4800" dirty="0"/>
              <a:t>P</a:t>
            </a:r>
            <a:r>
              <a:rPr lang="en-MY" sz="4800" dirty="0" smtClean="0"/>
              <a:t>ut </a:t>
            </a:r>
            <a:r>
              <a:rPr lang="en-MY" sz="4800" dirty="0"/>
              <a:t>A</a:t>
            </a:r>
            <a:r>
              <a:rPr lang="en-MY" sz="4800" dirty="0" smtClean="0"/>
              <a:t>n End </a:t>
            </a:r>
            <a:r>
              <a:rPr lang="en-MY" sz="4800" dirty="0"/>
              <a:t>T</a:t>
            </a:r>
            <a:r>
              <a:rPr lang="en-MY" sz="4800" dirty="0" smtClean="0"/>
              <a:t>o </a:t>
            </a:r>
            <a:r>
              <a:rPr lang="en-MY" sz="4800" dirty="0"/>
              <a:t>E</a:t>
            </a:r>
            <a:r>
              <a:rPr lang="en-MY" sz="4800" dirty="0" smtClean="0"/>
              <a:t>czema.</a:t>
            </a:r>
          </a:p>
          <a:p>
            <a:pPr marL="0" indent="0" algn="ctr">
              <a:buNone/>
            </a:pPr>
            <a:endParaRPr lang="en-MY" sz="4800" dirty="0"/>
          </a:p>
        </p:txBody>
      </p:sp>
      <p:pic>
        <p:nvPicPr>
          <p:cNvPr id="1026" name="Picture 2" descr="Image result for lotion sk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227" y="2685764"/>
            <a:ext cx="6286500" cy="3533776"/>
          </a:xfrm>
          <a:prstGeom prst="ellipse">
            <a:avLst/>
          </a:prstGeom>
          <a:ln w="38100" cap="rnd">
            <a:solidFill>
              <a:schemeClr val="tx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42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989" y="2895600"/>
            <a:ext cx="10515600" cy="19011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So Why Wait?</a:t>
            </a: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47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989" y="2895600"/>
            <a:ext cx="10515600" cy="19011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Click </a:t>
            </a:r>
            <a:r>
              <a:rPr lang="en-MY" sz="4400" dirty="0" smtClean="0">
                <a:solidFill>
                  <a:schemeClr val="bg1"/>
                </a:solidFill>
              </a:rPr>
              <a:t>The Button  Below RIGHT </a:t>
            </a:r>
            <a:r>
              <a:rPr lang="en-MY" sz="4400" dirty="0">
                <a:solidFill>
                  <a:schemeClr val="bg1"/>
                </a:solidFill>
              </a:rPr>
              <a:t>NOW </a:t>
            </a:r>
            <a:r>
              <a:rPr lang="en-MY" sz="4400" dirty="0" smtClean="0">
                <a:solidFill>
                  <a:schemeClr val="bg1"/>
                </a:solidFill>
              </a:rPr>
              <a:t>Before </a:t>
            </a:r>
            <a:r>
              <a:rPr lang="en-MY" sz="4400" dirty="0">
                <a:solidFill>
                  <a:schemeClr val="bg1"/>
                </a:solidFill>
              </a:rPr>
              <a:t>T</a:t>
            </a:r>
            <a:r>
              <a:rPr lang="en-MY" sz="4400" dirty="0" smtClean="0">
                <a:solidFill>
                  <a:schemeClr val="bg1"/>
                </a:solidFill>
              </a:rPr>
              <a:t>he Price </a:t>
            </a:r>
            <a:r>
              <a:rPr lang="en-MY" sz="4400" dirty="0">
                <a:solidFill>
                  <a:schemeClr val="bg1"/>
                </a:solidFill>
              </a:rPr>
              <a:t>G</a:t>
            </a:r>
            <a:r>
              <a:rPr lang="en-MY" sz="4400" dirty="0" smtClean="0">
                <a:solidFill>
                  <a:schemeClr val="bg1"/>
                </a:solidFill>
              </a:rPr>
              <a:t>oes </a:t>
            </a:r>
            <a:r>
              <a:rPr lang="en-MY" sz="4400" dirty="0">
                <a:solidFill>
                  <a:schemeClr val="bg1"/>
                </a:solidFill>
              </a:rPr>
              <a:t>U</a:t>
            </a:r>
            <a:r>
              <a:rPr lang="en-MY" sz="4400" dirty="0" smtClean="0">
                <a:solidFill>
                  <a:schemeClr val="bg1"/>
                </a:solidFill>
              </a:rPr>
              <a:t>p</a:t>
            </a:r>
            <a:r>
              <a:rPr lang="en-MY" sz="4400" dirty="0">
                <a:solidFill>
                  <a:schemeClr val="bg1"/>
                </a:solidFill>
              </a:rPr>
              <a:t>.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44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093" y="2423160"/>
            <a:ext cx="10515600" cy="24751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Now you can end all the pain and embarrassment for living under the spell of eczema. </a:t>
            </a:r>
          </a:p>
        </p:txBody>
      </p:sp>
    </p:spTree>
    <p:extLst>
      <p:ext uri="{BB962C8B-B14F-4D97-AF65-F5344CB8AC3E}">
        <p14:creationId xmlns:p14="http://schemas.microsoft.com/office/powerpoint/2010/main" val="336341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8278" y="1778415"/>
            <a:ext cx="10515600" cy="2971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But first... </a:t>
            </a:r>
            <a:endParaRPr lang="en-MY" sz="5400" dirty="0" smtClean="0"/>
          </a:p>
          <a:p>
            <a:pPr marL="0" indent="0" algn="ctr">
              <a:buNone/>
            </a:pPr>
            <a:endParaRPr lang="en-MY" sz="5400" dirty="0" smtClean="0"/>
          </a:p>
          <a:p>
            <a:pPr marL="0" indent="0" algn="ctr">
              <a:buNone/>
            </a:pPr>
            <a:r>
              <a:rPr lang="en-MY" sz="5400" dirty="0" smtClean="0"/>
              <a:t>Did </a:t>
            </a:r>
            <a:r>
              <a:rPr lang="en-MY" sz="5400" dirty="0"/>
              <a:t>you know that:</a:t>
            </a:r>
          </a:p>
          <a:p>
            <a:pPr marL="0" indent="0" algn="ctr">
              <a:buNone/>
            </a:pPr>
            <a:endParaRPr lang="en-MY" sz="5400" dirty="0"/>
          </a:p>
        </p:txBody>
      </p:sp>
    </p:spTree>
    <p:extLst>
      <p:ext uri="{BB962C8B-B14F-4D97-AF65-F5344CB8AC3E}">
        <p14:creationId xmlns:p14="http://schemas.microsoft.com/office/powerpoint/2010/main" val="311140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7822" y="1920240"/>
            <a:ext cx="10515600" cy="314201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About 30 million Americans are affected by eczema including adults and children. Eczema is a skin condition where patches of skin become itchy, red, inflamed, cracked, rough, and sometimes blisters may occur.</a:t>
            </a:r>
          </a:p>
        </p:txBody>
      </p:sp>
    </p:spTree>
    <p:extLst>
      <p:ext uri="{BB962C8B-B14F-4D97-AF65-F5344CB8AC3E}">
        <p14:creationId xmlns:p14="http://schemas.microsoft.com/office/powerpoint/2010/main" val="249080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779" y="2240280"/>
            <a:ext cx="10515600" cy="216345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Living with this skin condition can be a challenge. That’s because people who suffer from eczema is like living in hell – With unbearable itch and pain. </a:t>
            </a:r>
          </a:p>
        </p:txBody>
      </p:sp>
    </p:spTree>
    <p:extLst>
      <p:ext uri="{BB962C8B-B14F-4D97-AF65-F5344CB8AC3E}">
        <p14:creationId xmlns:p14="http://schemas.microsoft.com/office/powerpoint/2010/main" val="194018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497" y="2572761"/>
            <a:ext cx="10425771" cy="225551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Often times, they are even embarrassed to be out in public because of their skin condition!</a:t>
            </a:r>
          </a:p>
        </p:txBody>
      </p:sp>
    </p:spTree>
    <p:extLst>
      <p:ext uri="{BB962C8B-B14F-4D97-AF65-F5344CB8AC3E}">
        <p14:creationId xmlns:p14="http://schemas.microsoft.com/office/powerpoint/2010/main" val="259721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166" y="1521698"/>
            <a:ext cx="10723808" cy="21740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rgbClr val="FFC000"/>
                </a:solidFill>
              </a:rPr>
              <a:t>While there is no immediate cure for eczema, but with all the strategies you will discover today...</a:t>
            </a:r>
          </a:p>
          <a:p>
            <a:pPr marL="0" indent="0" algn="ctr">
              <a:buNone/>
            </a:pPr>
            <a:r>
              <a:rPr lang="en-MY" sz="42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200" dirty="0">
                <a:solidFill>
                  <a:srgbClr val="FFC000"/>
                </a:solidFill>
              </a:rPr>
              <a:t>… you can learn how to manage, reduce, and instantly relieve the symptoms of eczema.</a:t>
            </a:r>
          </a:p>
        </p:txBody>
      </p:sp>
    </p:spTree>
    <p:extLst>
      <p:ext uri="{BB962C8B-B14F-4D97-AF65-F5344CB8AC3E}">
        <p14:creationId xmlns:p14="http://schemas.microsoft.com/office/powerpoint/2010/main" val="184159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6481</TotalTime>
  <Words>780</Words>
  <Application>Microsoft Office PowerPoint</Application>
  <PresentationFormat>Widescreen</PresentationFormat>
  <Paragraphs>93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 FREE Bonuses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Hey there!</dc:title>
  <dc:creator>Cally</dc:creator>
  <cp:lastModifiedBy>Cally</cp:lastModifiedBy>
  <cp:revision>230</cp:revision>
  <dcterms:created xsi:type="dcterms:W3CDTF">2017-05-11T16:06:40Z</dcterms:created>
  <dcterms:modified xsi:type="dcterms:W3CDTF">2019-08-22T06:39:09Z</dcterms:modified>
</cp:coreProperties>
</file>