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2" r:id="rId6"/>
    <p:sldId id="267" r:id="rId7"/>
    <p:sldId id="263" r:id="rId8"/>
    <p:sldId id="266" r:id="rId9"/>
    <p:sldId id="264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22"/>
    <p:restoredTop sz="94650"/>
  </p:normalViewPr>
  <p:slideViewPr>
    <p:cSldViewPr>
      <p:cViewPr varScale="1">
        <p:scale>
          <a:sx n="79" d="100"/>
          <a:sy n="79" d="100"/>
        </p:scale>
        <p:origin x="24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90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0465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28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8815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50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32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0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45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29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0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0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>
            <a:normAutofit/>
          </a:bodyPr>
          <a:lstStyle>
            <a:lvl1pPr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98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191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2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62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0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4" t="7311" r="-861"/>
          <a:stretch/>
        </p:blipFill>
        <p:spPr>
          <a:xfrm>
            <a:off x="0" y="-92546"/>
            <a:ext cx="9252520" cy="52360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3246507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en-ID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591268"/>
          </a:xfrm>
        </p:spPr>
        <p:txBody>
          <a:bodyPr>
            <a:noAutofit/>
          </a:bodyPr>
          <a:lstStyle/>
          <a:p>
            <a:pPr algn="ctr"/>
            <a:r>
              <a:rPr lang="en-CA" sz="2700" dirty="0"/>
              <a:t>Everyone w</a:t>
            </a:r>
            <a:r>
              <a:rPr lang="en-CA" sz="2700" dirty="0" smtClean="0"/>
              <a:t>ants </a:t>
            </a:r>
            <a:r>
              <a:rPr lang="en-CA" sz="2700" b="1" i="1" dirty="0">
                <a:solidFill>
                  <a:srgbClr val="FFC000"/>
                </a:solidFill>
              </a:rPr>
              <a:t>S</a:t>
            </a:r>
            <a:r>
              <a:rPr lang="en-CA" sz="2700" b="1" i="1" dirty="0" smtClean="0">
                <a:solidFill>
                  <a:srgbClr val="FFC000"/>
                </a:solidFill>
              </a:rPr>
              <a:t>uccess</a:t>
            </a:r>
            <a:r>
              <a:rPr lang="en-CA" sz="2700" dirty="0" smtClean="0"/>
              <a:t> </a:t>
            </a:r>
            <a:r>
              <a:rPr lang="en-CA" sz="2700" dirty="0"/>
              <a:t>but is it for everyone? </a:t>
            </a:r>
            <a:endParaRPr lang="en-MY" sz="27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260CBDB-685F-D743-92BD-7381365EFF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211710"/>
            <a:ext cx="3881232" cy="2016224"/>
          </a:xfrm>
          <a:prstGeom prst="rect">
            <a:avLst/>
          </a:prstGeom>
          <a:ln w="28575" cap="sq">
            <a:solidFill>
              <a:srgbClr val="000000"/>
            </a:solidFill>
            <a:prstDash val="solid"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201774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923678"/>
            <a:ext cx="6447501" cy="1239340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Experts will tell you that anyone can be</a:t>
            </a:r>
            <a:br>
              <a:rPr lang="en-CA" sz="2600" dirty="0"/>
            </a:br>
            <a:r>
              <a:rPr lang="en-CA" sz="2600" dirty="0"/>
              <a:t>successful at anything they want only if</a:t>
            </a:r>
            <a:br>
              <a:rPr lang="en-CA" sz="2600" dirty="0"/>
            </a:br>
            <a:r>
              <a:rPr lang="en-CA" sz="2600" dirty="0"/>
              <a:t>they put their mind to it.</a:t>
            </a:r>
            <a:r>
              <a:rPr lang="en-ID" sz="2600" dirty="0"/>
              <a:t> </a:t>
            </a:r>
            <a:endParaRPr lang="en-MY" sz="2600" dirty="0"/>
          </a:p>
        </p:txBody>
      </p:sp>
    </p:spTree>
    <p:extLst>
      <p:ext uri="{BB962C8B-B14F-4D97-AF65-F5344CB8AC3E}">
        <p14:creationId xmlns:p14="http://schemas.microsoft.com/office/powerpoint/2010/main" val="251095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762" y="1059582"/>
            <a:ext cx="6447501" cy="951308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But is that how success works?</a:t>
            </a:r>
            <a:br>
              <a:rPr lang="en-CA" sz="2600" dirty="0"/>
            </a:br>
            <a:r>
              <a:rPr lang="en-CA" sz="2600" dirty="0"/>
              <a:t>Is it really that simple?</a:t>
            </a:r>
            <a:endParaRPr lang="en-ID" sz="2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AA420F6-70ED-2148-9DFB-994434134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355726"/>
            <a:ext cx="3846955" cy="2016224"/>
          </a:xfrm>
          <a:prstGeom prst="ellipse">
            <a:avLst/>
          </a:prstGeom>
          <a:ln w="285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4600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35646"/>
            <a:ext cx="6447501" cy="2160240"/>
          </a:xfrm>
        </p:spPr>
        <p:txBody>
          <a:bodyPr>
            <a:normAutofit/>
          </a:bodyPr>
          <a:lstStyle/>
          <a:p>
            <a:pPr algn="ctr"/>
            <a:r>
              <a:rPr lang="en-CA" sz="2800" dirty="0" smtClean="0"/>
              <a:t>Not exactly!</a:t>
            </a:r>
          </a:p>
          <a:p>
            <a:pPr algn="ctr"/>
            <a:endParaRPr lang="en-CA" sz="2800" dirty="0" smtClean="0"/>
          </a:p>
          <a:p>
            <a:pPr algn="ctr"/>
            <a:r>
              <a:rPr lang="en-CA" sz="2800" dirty="0" smtClean="0"/>
              <a:t>If </a:t>
            </a:r>
            <a:r>
              <a:rPr lang="en-CA" sz="2800" dirty="0"/>
              <a:t>anything, </a:t>
            </a:r>
            <a:r>
              <a:rPr lang="en-CA" sz="2800" b="1" i="1" dirty="0" smtClean="0">
                <a:solidFill>
                  <a:srgbClr val="FFC000"/>
                </a:solidFill>
              </a:rPr>
              <a:t>Success</a:t>
            </a:r>
            <a:r>
              <a:rPr lang="en-CA" sz="2800" dirty="0" smtClean="0"/>
              <a:t> </a:t>
            </a:r>
            <a:r>
              <a:rPr lang="en-CA" sz="2800" dirty="0"/>
              <a:t>comes at a cost.</a:t>
            </a:r>
            <a:r>
              <a:rPr lang="en-ID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286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51670"/>
            <a:ext cx="6447501" cy="2910580"/>
          </a:xfrm>
        </p:spPr>
        <p:txBody>
          <a:bodyPr>
            <a:normAutofit/>
          </a:bodyPr>
          <a:lstStyle/>
          <a:p>
            <a:pPr algn="ctr"/>
            <a:r>
              <a:rPr lang="en-US" sz="2600" dirty="0"/>
              <a:t>Most people never become successful because they’re </a:t>
            </a:r>
            <a:r>
              <a:rPr lang="en-US" sz="2600" i="1" dirty="0"/>
              <a:t>not willing </a:t>
            </a:r>
            <a:r>
              <a:rPr lang="en-US" sz="2600" dirty="0"/>
              <a:t>to pay the price of </a:t>
            </a:r>
            <a:r>
              <a:rPr lang="en-US" sz="2600" dirty="0" smtClean="0"/>
              <a:t>success</a:t>
            </a:r>
            <a:endParaRPr lang="en-MY" sz="2600" dirty="0"/>
          </a:p>
        </p:txBody>
      </p:sp>
    </p:spTree>
    <p:extLst>
      <p:ext uri="{BB962C8B-B14F-4D97-AF65-F5344CB8AC3E}">
        <p14:creationId xmlns:p14="http://schemas.microsoft.com/office/powerpoint/2010/main" val="313549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9622"/>
            <a:ext cx="6447501" cy="1959420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It’s a choice they have to make where they </a:t>
            </a:r>
            <a:r>
              <a:rPr lang="en-CA" sz="2600" dirty="0" smtClean="0"/>
              <a:t>have to </a:t>
            </a:r>
            <a:r>
              <a:rPr lang="en-CA" sz="2600" dirty="0"/>
              <a:t>step out of the box, make some </a:t>
            </a:r>
            <a:r>
              <a:rPr lang="en-CA" sz="2600" dirty="0" smtClean="0"/>
              <a:t>changes to </a:t>
            </a:r>
            <a:r>
              <a:rPr lang="en-CA" sz="2600" dirty="0"/>
              <a:t>their existing lifestyle, drop old habits </a:t>
            </a:r>
            <a:r>
              <a:rPr lang="en-CA" sz="2600" dirty="0" smtClean="0"/>
              <a:t>and pick </a:t>
            </a:r>
            <a:r>
              <a:rPr lang="en-CA" sz="2600" dirty="0"/>
              <a:t>up new ones and invest effort,</a:t>
            </a:r>
            <a:br>
              <a:rPr lang="en-CA" sz="2600" dirty="0"/>
            </a:br>
            <a:r>
              <a:rPr lang="en-CA" sz="2600" dirty="0"/>
              <a:t>attitude and morale to keep things going.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239200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923678"/>
            <a:ext cx="6447501" cy="1959420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But if you’re willing to </a:t>
            </a:r>
            <a:r>
              <a:rPr lang="en-CA" sz="2600" b="1" i="1" dirty="0"/>
              <a:t>learn</a:t>
            </a:r>
            <a:r>
              <a:rPr lang="en-CA" sz="2600" dirty="0"/>
              <a:t> and </a:t>
            </a:r>
            <a:r>
              <a:rPr lang="en-CA" sz="2600" b="1" i="1" dirty="0"/>
              <a:t>transform </a:t>
            </a:r>
            <a:r>
              <a:rPr lang="en-CA" sz="2600" dirty="0"/>
              <a:t>yourself in all the right areas,</a:t>
            </a:r>
            <a:br>
              <a:rPr lang="en-CA" sz="2600" dirty="0"/>
            </a:br>
            <a:r>
              <a:rPr lang="en-CA" sz="2600" dirty="0"/>
              <a:t>then success is definitely for you.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112823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059582"/>
            <a:ext cx="6447501" cy="1383356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So to find out how you can do that,</a:t>
            </a:r>
            <a:br>
              <a:rPr lang="en-CA" sz="2600" dirty="0"/>
            </a:br>
            <a:r>
              <a:rPr lang="en-CA" sz="2600" dirty="0"/>
              <a:t>let’s </a:t>
            </a:r>
            <a:r>
              <a:rPr lang="en-CA" sz="2600"/>
              <a:t>get </a:t>
            </a:r>
            <a:r>
              <a:rPr lang="en-CA" sz="2600" smtClean="0"/>
              <a:t>started.</a:t>
            </a:r>
            <a:endParaRPr lang="en-ID" sz="2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9D19645-A48D-F947-9BC4-769EFDFDA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145" y="2355726"/>
            <a:ext cx="2893212" cy="1923678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36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C0FD600B-5D06-CB41-9DBF-02EE08C3A1B9}" vid="{F45A2DC3-C621-494F-A280-52EF2416E3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</TotalTime>
  <Words>115</Words>
  <Application>Microsoft Office PowerPoint</Application>
  <PresentationFormat>On-screen Show (16:9)</PresentationFormat>
  <Paragraphs>12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44</cp:revision>
  <dcterms:created xsi:type="dcterms:W3CDTF">2018-10-15T07:11:14Z</dcterms:created>
  <dcterms:modified xsi:type="dcterms:W3CDTF">2019-03-06T07:44:53Z</dcterms:modified>
</cp:coreProperties>
</file>