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6"/>
  </p:notesMasterIdLst>
  <p:sldIdLst>
    <p:sldId id="257" r:id="rId2"/>
    <p:sldId id="258" r:id="rId3"/>
    <p:sldId id="260" r:id="rId4"/>
    <p:sldId id="263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39"/>
    <p:restoredTop sz="94650"/>
  </p:normalViewPr>
  <p:slideViewPr>
    <p:cSldViewPr>
      <p:cViewPr varScale="1">
        <p:scale>
          <a:sx n="79" d="100"/>
          <a:sy n="79" d="100"/>
        </p:scale>
        <p:origin x="24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90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0465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28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8815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50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32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0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45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29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0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0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>
            <a:normAutofit/>
          </a:bodyPr>
          <a:lstStyle>
            <a:lvl1pPr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98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191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2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62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0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4" t="7311" r="-861"/>
          <a:stretch/>
        </p:blipFill>
        <p:spPr>
          <a:xfrm>
            <a:off x="0" y="-92546"/>
            <a:ext cx="9252520" cy="52360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3246507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Conclusion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203598"/>
            <a:ext cx="6447501" cy="1008112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In the end, the formula to achieving success</a:t>
            </a:r>
            <a:br>
              <a:rPr lang="en-CA" sz="2300" dirty="0"/>
            </a:br>
            <a:r>
              <a:rPr lang="en-CA" sz="2300" dirty="0"/>
              <a:t>isn’t all that complicated.</a:t>
            </a:r>
            <a:r>
              <a:rPr lang="en-ID" sz="2300" dirty="0"/>
              <a:t> </a:t>
            </a:r>
            <a:endParaRPr lang="en-MY" sz="23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E13B271-BEDD-3344-9075-4EA76B50A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296" y="2211710"/>
            <a:ext cx="3090909" cy="201622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774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763" y="1203598"/>
            <a:ext cx="6447501" cy="951308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It’s within your grasp </a:t>
            </a:r>
            <a:r>
              <a:rPr lang="en-CA"/>
              <a:t>once </a:t>
            </a:r>
            <a:r>
              <a:rPr lang="en-CA" smtClean="0"/>
              <a:t>you’ve decided </a:t>
            </a:r>
            <a:r>
              <a:rPr lang="en-CA" dirty="0"/>
              <a:t>to go after it with everything you’ve got. </a:t>
            </a:r>
            <a:endParaRPr lang="en-ID" sz="23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05DD481-2CBB-E14E-880B-AC2A269FC7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77" y="2154906"/>
            <a:ext cx="2911872" cy="1637928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00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91630"/>
            <a:ext cx="6447501" cy="2088232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By following these principles that help you solve problems, overcome frustrations, develop patience, boost self-esteem and improve yourself as a person, you can be sure that you will be successful in improving the overall quality of your life. </a:t>
            </a:r>
            <a:endParaRPr lang="en-ID" sz="2300" dirty="0"/>
          </a:p>
        </p:txBody>
      </p:sp>
    </p:spTree>
    <p:extLst>
      <p:ext uri="{BB962C8B-B14F-4D97-AF65-F5344CB8AC3E}">
        <p14:creationId xmlns:p14="http://schemas.microsoft.com/office/powerpoint/2010/main" val="239200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C0FD600B-5D06-CB41-9DBF-02EE08C3A1B9}" vid="{F45A2DC3-C621-494F-A280-52EF2416E3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630</TotalTime>
  <Words>70</Words>
  <Application>Microsoft Office PowerPoint</Application>
  <PresentationFormat>On-screen Show (16:9)</PresentationFormat>
  <Paragraphs>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41</cp:revision>
  <dcterms:created xsi:type="dcterms:W3CDTF">2018-10-15T07:11:14Z</dcterms:created>
  <dcterms:modified xsi:type="dcterms:W3CDTF">2019-03-06T13:15:12Z</dcterms:modified>
</cp:coreProperties>
</file>