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20"/>
  </p:notesMasterIdLst>
  <p:sldIdLst>
    <p:sldId id="257" r:id="rId2"/>
    <p:sldId id="360" r:id="rId3"/>
    <p:sldId id="320" r:id="rId4"/>
    <p:sldId id="263" r:id="rId5"/>
    <p:sldId id="264" r:id="rId6"/>
    <p:sldId id="323" r:id="rId7"/>
    <p:sldId id="361" r:id="rId8"/>
    <p:sldId id="362" r:id="rId9"/>
    <p:sldId id="271" r:id="rId10"/>
    <p:sldId id="273" r:id="rId11"/>
    <p:sldId id="363" r:id="rId12"/>
    <p:sldId id="364" r:id="rId13"/>
    <p:sldId id="365" r:id="rId14"/>
    <p:sldId id="366" r:id="rId15"/>
    <p:sldId id="281" r:id="rId16"/>
    <p:sldId id="282" r:id="rId17"/>
    <p:sldId id="367" r:id="rId18"/>
    <p:sldId id="368"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742"/>
    <p:restoredTop sz="94650"/>
  </p:normalViewPr>
  <p:slideViewPr>
    <p:cSldViewPr>
      <p:cViewPr varScale="1">
        <p:scale>
          <a:sx n="71" d="100"/>
          <a:sy n="71" d="100"/>
        </p:scale>
        <p:origin x="51" y="363"/>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3/6/2019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160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379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43046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2032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881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84550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632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44509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b="1">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2400">
                <a:latin typeface="Calibri" panose="020F0502020204030204" pitchFamily="34" charset="0"/>
                <a:cs typeface="Calibri" panose="020F0502020204030204" pitchFamily="34" charset="0"/>
              </a:defRPr>
            </a:lvl1pPr>
            <a:lvl2pPr>
              <a:defRPr sz="2400">
                <a:latin typeface="Calibri" panose="020F0502020204030204" pitchFamily="34" charset="0"/>
                <a:cs typeface="Calibri" panose="020F0502020204030204" pitchFamily="34" charset="0"/>
              </a:defRPr>
            </a:lvl2pPr>
            <a:lvl3pPr>
              <a:defRPr sz="2400">
                <a:latin typeface="Calibri" panose="020F0502020204030204" pitchFamily="34" charset="0"/>
                <a:cs typeface="Calibri" panose="020F0502020204030204" pitchFamily="34" charset="0"/>
              </a:defRPr>
            </a:lvl3pPr>
            <a:lvl4pPr>
              <a:defRPr sz="2400">
                <a:latin typeface="Calibri" panose="020F0502020204030204" pitchFamily="34" charset="0"/>
                <a:cs typeface="Calibri" panose="020F0502020204030204" pitchFamily="34" charset="0"/>
              </a:defRPr>
            </a:lvl4pPr>
            <a:lvl5pPr>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9745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5662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7590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4203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4D8241E9-601D-4A27-BF72-C7763949FF5A}" type="datetimeFigureOut">
              <a:rPr lang="en-US" smtClean="0"/>
              <a:pPr/>
              <a:t>3/6/2019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99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98191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676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6162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3/6/2019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145030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584" t="7311" r="-861"/>
          <a:stretch/>
        </p:blipFill>
        <p:spPr>
          <a:xfrm>
            <a:off x="0" y="-92546"/>
            <a:ext cx="9252520" cy="5236046"/>
          </a:xfrm>
          <a:prstGeom prst="rect">
            <a:avLst/>
          </a:prstGeom>
        </p:spPr>
      </p:pic>
      <p:sp>
        <p:nvSpPr>
          <p:cNvPr id="12" name="Rectangle 11">
            <a:extLst>
              <a:ext uri="{FF2B5EF4-FFF2-40B4-BE49-F238E27FC236}">
                <a16:creationId xmlns="" xmlns:a16="http://schemas.microsoft.com/office/drawing/2014/main"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 xmlns:a16="http://schemas.microsoft.com/office/drawing/2014/main" id="{9E98EEA3-6627-FA40-B2FB-643397847C30}"/>
              </a:ext>
            </a:extLst>
          </p:cNvPr>
          <p:cNvSpPr txBox="1"/>
          <p:nvPr/>
        </p:nvSpPr>
        <p:spPr>
          <a:xfrm>
            <a:off x="5486400" y="2939267"/>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Words Of Success</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75606"/>
            <a:ext cx="6447501" cy="864096"/>
          </a:xfrm>
        </p:spPr>
        <p:txBody>
          <a:bodyPr>
            <a:normAutofit/>
          </a:bodyPr>
          <a:lstStyle/>
          <a:p>
            <a:pPr algn="ctr"/>
            <a:r>
              <a:rPr lang="en-CA" sz="2300" dirty="0"/>
              <a:t>Be it a religious speaker, a motivational speaker</a:t>
            </a:r>
            <a:br>
              <a:rPr lang="en-CA" sz="2300" dirty="0"/>
            </a:br>
            <a:r>
              <a:rPr lang="en-CA" sz="2300" dirty="0"/>
              <a:t>or a teacher. </a:t>
            </a:r>
            <a:endParaRPr lang="en-ID" sz="2300" dirty="0"/>
          </a:p>
        </p:txBody>
      </p:sp>
      <p:pic>
        <p:nvPicPr>
          <p:cNvPr id="2" name="Picture 1">
            <a:extLst>
              <a:ext uri="{FF2B5EF4-FFF2-40B4-BE49-F238E27FC236}">
                <a16:creationId xmlns="" xmlns:a16="http://schemas.microsoft.com/office/drawing/2014/main" id="{14EFA391-C482-B947-B11A-9C8EB57D1CC1}"/>
              </a:ext>
            </a:extLst>
          </p:cNvPr>
          <p:cNvPicPr>
            <a:picLocks noChangeAspect="1"/>
          </p:cNvPicPr>
          <p:nvPr/>
        </p:nvPicPr>
        <p:blipFill>
          <a:blip r:embed="rId2"/>
          <a:stretch>
            <a:fillRect/>
          </a:stretch>
        </p:blipFill>
        <p:spPr>
          <a:xfrm>
            <a:off x="2285613" y="2283718"/>
            <a:ext cx="2892276" cy="2035825"/>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767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2448272"/>
          </a:xfrm>
        </p:spPr>
        <p:txBody>
          <a:bodyPr>
            <a:normAutofit/>
          </a:bodyPr>
          <a:lstStyle/>
          <a:p>
            <a:pPr algn="ctr"/>
            <a:r>
              <a:rPr lang="en-CA" dirty="0"/>
              <a:t>When sitting through a job interview, you’re basically being assessed how you speak.</a:t>
            </a:r>
            <a:r>
              <a:rPr lang="en-ID" dirty="0"/>
              <a:t> </a:t>
            </a:r>
          </a:p>
          <a:p>
            <a:pPr algn="ctr"/>
            <a:endParaRPr lang="en-ID" dirty="0"/>
          </a:p>
          <a:p>
            <a:pPr algn="ctr"/>
            <a:r>
              <a:rPr lang="en-CA" dirty="0"/>
              <a:t>The right words are not only more convincing, but will also be an indicator of how well read you are.</a:t>
            </a:r>
            <a:endParaRPr lang="en-ID" dirty="0"/>
          </a:p>
        </p:txBody>
      </p:sp>
    </p:spTree>
    <p:extLst>
      <p:ext uri="{BB962C8B-B14F-4D97-AF65-F5344CB8AC3E}">
        <p14:creationId xmlns:p14="http://schemas.microsoft.com/office/powerpoint/2010/main" val="7675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347614"/>
            <a:ext cx="6447501" cy="2448272"/>
          </a:xfrm>
        </p:spPr>
        <p:txBody>
          <a:bodyPr>
            <a:normAutofit/>
          </a:bodyPr>
          <a:lstStyle/>
          <a:p>
            <a:pPr algn="ctr"/>
            <a:r>
              <a:rPr lang="en-CA" dirty="0"/>
              <a:t>For students, vocabulary can</a:t>
            </a:r>
            <a:br>
              <a:rPr lang="en-CA" dirty="0"/>
            </a:br>
            <a:r>
              <a:rPr lang="en-CA" dirty="0"/>
              <a:t>make a huge difference.</a:t>
            </a:r>
            <a:r>
              <a:rPr lang="en-ID" dirty="0"/>
              <a:t> </a:t>
            </a:r>
          </a:p>
          <a:p>
            <a:pPr algn="ctr"/>
            <a:endParaRPr lang="en-ID" dirty="0"/>
          </a:p>
          <a:p>
            <a:pPr algn="ctr"/>
            <a:r>
              <a:rPr lang="en-CA" dirty="0"/>
              <a:t>So mind your vocabulary as it can</a:t>
            </a:r>
            <a:br>
              <a:rPr lang="en-CA" dirty="0"/>
            </a:br>
            <a:r>
              <a:rPr lang="en-CA" dirty="0"/>
              <a:t>shape the level of your success.</a:t>
            </a:r>
            <a:endParaRPr lang="en-ID" dirty="0"/>
          </a:p>
        </p:txBody>
      </p:sp>
    </p:spTree>
    <p:extLst>
      <p:ext uri="{BB962C8B-B14F-4D97-AF65-F5344CB8AC3E}">
        <p14:creationId xmlns:p14="http://schemas.microsoft.com/office/powerpoint/2010/main" val="201272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91630"/>
            <a:ext cx="6447501" cy="2448272"/>
          </a:xfrm>
        </p:spPr>
        <p:txBody>
          <a:bodyPr>
            <a:normAutofit/>
          </a:bodyPr>
          <a:lstStyle/>
          <a:p>
            <a:pPr algn="ctr"/>
            <a:r>
              <a:rPr lang="en-CA" dirty="0"/>
              <a:t>Even in relationships, vocabulary can save you.</a:t>
            </a:r>
            <a:br>
              <a:rPr lang="en-CA" dirty="0"/>
            </a:br>
            <a:r>
              <a:rPr lang="en-CA" dirty="0"/>
              <a:t>Or in the other case, get you in trouble.</a:t>
            </a:r>
            <a:r>
              <a:rPr lang="en-ID" dirty="0"/>
              <a:t> </a:t>
            </a:r>
          </a:p>
          <a:p>
            <a:pPr algn="ctr"/>
            <a:endParaRPr lang="en-ID" dirty="0"/>
          </a:p>
          <a:p>
            <a:pPr algn="ctr"/>
            <a:r>
              <a:rPr lang="en-CA" dirty="0"/>
              <a:t>It keeps things from getting</a:t>
            </a:r>
            <a:br>
              <a:rPr lang="en-CA" dirty="0"/>
            </a:br>
            <a:r>
              <a:rPr lang="en-CA" dirty="0"/>
              <a:t>boring and monotonous.</a:t>
            </a:r>
            <a:r>
              <a:rPr lang="en-ID" dirty="0"/>
              <a:t> </a:t>
            </a:r>
          </a:p>
        </p:txBody>
      </p:sp>
    </p:spTree>
    <p:extLst>
      <p:ext uri="{BB962C8B-B14F-4D97-AF65-F5344CB8AC3E}">
        <p14:creationId xmlns:p14="http://schemas.microsoft.com/office/powerpoint/2010/main" val="143753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347614"/>
            <a:ext cx="6447501" cy="576064"/>
          </a:xfrm>
        </p:spPr>
        <p:txBody>
          <a:bodyPr>
            <a:noAutofit/>
          </a:bodyPr>
          <a:lstStyle/>
          <a:p>
            <a:pPr algn="ctr"/>
            <a:r>
              <a:rPr lang="en-US" dirty="0"/>
              <a:t>Say your spouse wants to know how they </a:t>
            </a:r>
            <a:r>
              <a:rPr lang="en-US" dirty="0" smtClean="0"/>
              <a:t>look every </a:t>
            </a:r>
            <a:r>
              <a:rPr lang="en-US" dirty="0"/>
              <a:t>time they dress up for you, do not just stick with 'Beautiful' every time. Use other expressions to tell them how you feel, to boast their confidence, to encourage them to put in that extra effort for you next time as well. </a:t>
            </a:r>
            <a:endParaRPr lang="en-ID" dirty="0"/>
          </a:p>
        </p:txBody>
      </p:sp>
    </p:spTree>
    <p:extLst>
      <p:ext uri="{BB962C8B-B14F-4D97-AF65-F5344CB8AC3E}">
        <p14:creationId xmlns:p14="http://schemas.microsoft.com/office/powerpoint/2010/main" val="1263517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635646"/>
            <a:ext cx="6447501" cy="873371"/>
          </a:xfrm>
        </p:spPr>
        <p:txBody>
          <a:bodyPr>
            <a:noAutofit/>
          </a:bodyPr>
          <a:lstStyle/>
          <a:p>
            <a:r>
              <a:rPr lang="en-CA" sz="2800" b="1" dirty="0"/>
              <a:t>Use more "I can" rather than "I can't"</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499742"/>
            <a:ext cx="6447501" cy="1224136"/>
          </a:xfrm>
        </p:spPr>
        <p:txBody>
          <a:bodyPr>
            <a:noAutofit/>
          </a:bodyPr>
          <a:lstStyle/>
          <a:p>
            <a:r>
              <a:rPr lang="en-CA" sz="2400" dirty="0"/>
              <a:t>These are words that are entirely related to you. They can make you test your abilities or they can make you give up. </a:t>
            </a:r>
            <a:endParaRPr lang="en-ID" sz="2400" dirty="0"/>
          </a:p>
        </p:txBody>
      </p:sp>
    </p:spTree>
    <p:extLst>
      <p:ext uri="{BB962C8B-B14F-4D97-AF65-F5344CB8AC3E}">
        <p14:creationId xmlns:p14="http://schemas.microsoft.com/office/powerpoint/2010/main" val="159309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059582"/>
            <a:ext cx="6447501" cy="3024336"/>
          </a:xfrm>
        </p:spPr>
        <p:txBody>
          <a:bodyPr>
            <a:noAutofit/>
          </a:bodyPr>
          <a:lstStyle/>
          <a:p>
            <a:pPr algn="ctr"/>
            <a:r>
              <a:rPr lang="en-CA" dirty="0"/>
              <a:t>The more you use this phrase,</a:t>
            </a:r>
            <a:br>
              <a:rPr lang="en-CA" dirty="0"/>
            </a:br>
            <a:r>
              <a:rPr lang="en-CA" dirty="0"/>
              <a:t>the more opportunities of success</a:t>
            </a:r>
            <a:br>
              <a:rPr lang="en-CA" dirty="0"/>
            </a:br>
            <a:r>
              <a:rPr lang="en-CA" dirty="0"/>
              <a:t>you’ll miss out on.</a:t>
            </a:r>
          </a:p>
          <a:p>
            <a:pPr algn="ctr"/>
            <a:endParaRPr lang="en-CA" dirty="0"/>
          </a:p>
          <a:p>
            <a:pPr algn="ctr"/>
            <a:r>
              <a:rPr lang="en-CA" dirty="0"/>
              <a:t>The ratio of often you use 'I can' or 'I can't’</a:t>
            </a:r>
            <a:br>
              <a:rPr lang="en-CA" dirty="0"/>
            </a:br>
            <a:r>
              <a:rPr lang="en-CA" dirty="0"/>
              <a:t>can bring much more success and</a:t>
            </a:r>
            <a:br>
              <a:rPr lang="en-CA" dirty="0"/>
            </a:br>
            <a:r>
              <a:rPr lang="en-CA" dirty="0"/>
              <a:t>positivity in your life. </a:t>
            </a:r>
            <a:endParaRPr lang="en-ID" dirty="0"/>
          </a:p>
        </p:txBody>
      </p:sp>
    </p:spTree>
    <p:extLst>
      <p:ext uri="{BB962C8B-B14F-4D97-AF65-F5344CB8AC3E}">
        <p14:creationId xmlns:p14="http://schemas.microsoft.com/office/powerpoint/2010/main" val="169452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07654"/>
            <a:ext cx="6447501" cy="2016224"/>
          </a:xfrm>
        </p:spPr>
        <p:txBody>
          <a:bodyPr>
            <a:normAutofit/>
          </a:bodyPr>
          <a:lstStyle/>
          <a:p>
            <a:pPr algn="ctr"/>
            <a:r>
              <a:rPr lang="en-CA" dirty="0"/>
              <a:t>It is all the chances you missed,</a:t>
            </a:r>
            <a:br>
              <a:rPr lang="en-CA" dirty="0"/>
            </a:br>
            <a:r>
              <a:rPr lang="en-CA" dirty="0"/>
              <a:t>the times you refused to see if you could</a:t>
            </a:r>
            <a:br>
              <a:rPr lang="en-CA" dirty="0"/>
            </a:br>
            <a:r>
              <a:rPr lang="en-CA" dirty="0"/>
              <a:t>push past an obstacle, the opportunities</a:t>
            </a:r>
            <a:br>
              <a:rPr lang="en-CA" dirty="0"/>
            </a:br>
            <a:r>
              <a:rPr lang="en-CA" dirty="0"/>
              <a:t>that you didn’t let yourself avail and basically failure without even a single try!</a:t>
            </a:r>
            <a:endParaRPr lang="en-ID" dirty="0"/>
          </a:p>
        </p:txBody>
      </p:sp>
    </p:spTree>
    <p:extLst>
      <p:ext uri="{BB962C8B-B14F-4D97-AF65-F5344CB8AC3E}">
        <p14:creationId xmlns:p14="http://schemas.microsoft.com/office/powerpoint/2010/main" val="419844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131590"/>
            <a:ext cx="6447501" cy="864096"/>
          </a:xfrm>
        </p:spPr>
        <p:txBody>
          <a:bodyPr>
            <a:normAutofit/>
          </a:bodyPr>
          <a:lstStyle/>
          <a:p>
            <a:pPr algn="ctr"/>
            <a:r>
              <a:rPr lang="en-CA" sz="2300" dirty="0"/>
              <a:t>It is in your own control which of these</a:t>
            </a:r>
            <a:br>
              <a:rPr lang="en-CA" sz="2300" dirty="0"/>
            </a:br>
            <a:r>
              <a:rPr lang="en-CA" sz="2300" dirty="0"/>
              <a:t>words you use for yourself.</a:t>
            </a:r>
            <a:endParaRPr lang="en-ID" sz="2300" dirty="0"/>
          </a:p>
        </p:txBody>
      </p:sp>
      <p:pic>
        <p:nvPicPr>
          <p:cNvPr id="2" name="Picture 1">
            <a:extLst>
              <a:ext uri="{FF2B5EF4-FFF2-40B4-BE49-F238E27FC236}">
                <a16:creationId xmlns="" xmlns:a16="http://schemas.microsoft.com/office/drawing/2014/main" id="{6700A589-E7BE-CD4E-AB04-635A1C6063B0}"/>
              </a:ext>
            </a:extLst>
          </p:cNvPr>
          <p:cNvPicPr>
            <a:picLocks noChangeAspect="1"/>
          </p:cNvPicPr>
          <p:nvPr/>
        </p:nvPicPr>
        <p:blipFill>
          <a:blip r:embed="rId2"/>
          <a:stretch>
            <a:fillRect/>
          </a:stretch>
        </p:blipFill>
        <p:spPr>
          <a:xfrm>
            <a:off x="2259881" y="2283718"/>
            <a:ext cx="2943739" cy="1957586"/>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7564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2736304"/>
          </a:xfrm>
        </p:spPr>
        <p:txBody>
          <a:bodyPr>
            <a:normAutofit/>
          </a:bodyPr>
          <a:lstStyle/>
          <a:p>
            <a:pPr algn="ctr"/>
            <a:r>
              <a:rPr lang="en-CA" sz="2600" dirty="0"/>
              <a:t>Words and language are unique</a:t>
            </a:r>
            <a:br>
              <a:rPr lang="en-CA" sz="2600" dirty="0"/>
            </a:br>
            <a:r>
              <a:rPr lang="en-CA" sz="2600" dirty="0"/>
              <a:t>to human beings only. </a:t>
            </a:r>
          </a:p>
          <a:p>
            <a:pPr algn="ctr"/>
            <a:endParaRPr lang="en-CA" sz="2600" dirty="0"/>
          </a:p>
          <a:p>
            <a:pPr algn="ctr"/>
            <a:r>
              <a:rPr lang="en-CA" sz="2600" dirty="0"/>
              <a:t>Unfortunately, people don’t often</a:t>
            </a:r>
            <a:br>
              <a:rPr lang="en-CA" sz="2600" dirty="0"/>
            </a:br>
            <a:r>
              <a:rPr lang="en-CA" sz="2600" dirty="0"/>
              <a:t>realise the impact words can have. </a:t>
            </a:r>
          </a:p>
          <a:p>
            <a:pPr algn="ctr"/>
            <a:endParaRPr lang="en-ID" sz="2600" dirty="0"/>
          </a:p>
        </p:txBody>
      </p:sp>
    </p:spTree>
    <p:extLst>
      <p:ext uri="{BB962C8B-B14F-4D97-AF65-F5344CB8AC3E}">
        <p14:creationId xmlns:p14="http://schemas.microsoft.com/office/powerpoint/2010/main" val="40314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131590"/>
            <a:ext cx="6447501" cy="936104"/>
          </a:xfrm>
        </p:spPr>
        <p:txBody>
          <a:bodyPr>
            <a:normAutofit/>
          </a:bodyPr>
          <a:lstStyle/>
          <a:p>
            <a:pPr algn="ctr"/>
            <a:r>
              <a:rPr lang="en-CA" sz="2300" dirty="0"/>
              <a:t>In fact, words probably linger longer in our memories than actual faces or whole events.</a:t>
            </a:r>
            <a:r>
              <a:rPr lang="en-ID" sz="2300" dirty="0"/>
              <a:t> </a:t>
            </a:r>
          </a:p>
        </p:txBody>
      </p:sp>
      <p:pic>
        <p:nvPicPr>
          <p:cNvPr id="2" name="Picture 1">
            <a:extLst>
              <a:ext uri="{FF2B5EF4-FFF2-40B4-BE49-F238E27FC236}">
                <a16:creationId xmlns="" xmlns:a16="http://schemas.microsoft.com/office/drawing/2014/main" id="{7BCDEA55-C447-6F42-A419-DE7FCF75BCF7}"/>
              </a:ext>
            </a:extLst>
          </p:cNvPr>
          <p:cNvPicPr>
            <a:picLocks noChangeAspect="1"/>
          </p:cNvPicPr>
          <p:nvPr/>
        </p:nvPicPr>
        <p:blipFill>
          <a:blip r:embed="rId2"/>
          <a:stretch>
            <a:fillRect/>
          </a:stretch>
        </p:blipFill>
        <p:spPr>
          <a:xfrm>
            <a:off x="2248995" y="2178918"/>
            <a:ext cx="2965512" cy="1977008"/>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2482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650227"/>
            <a:ext cx="6447501" cy="945379"/>
          </a:xfrm>
        </p:spPr>
        <p:txBody>
          <a:bodyPr>
            <a:noAutofit/>
          </a:bodyPr>
          <a:lstStyle/>
          <a:p>
            <a:r>
              <a:rPr lang="en-CA" sz="2800" b="1" dirty="0"/>
              <a:t>Beliefs are shaped from the words</a:t>
            </a:r>
            <a:br>
              <a:rPr lang="en-CA" sz="2800" b="1" dirty="0"/>
            </a:br>
            <a:r>
              <a:rPr lang="en-CA" sz="2800" b="1" dirty="0"/>
              <a:t>you use</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730347"/>
            <a:ext cx="6447501" cy="849515"/>
          </a:xfrm>
        </p:spPr>
        <p:txBody>
          <a:bodyPr>
            <a:noAutofit/>
          </a:bodyPr>
          <a:lstStyle/>
          <a:p>
            <a:r>
              <a:rPr lang="en-CA" sz="2400" dirty="0"/>
              <a:t>Has someone ever passed a remark that makes you insecure till date?</a:t>
            </a:r>
            <a:r>
              <a:rPr lang="en-ID" sz="2400" dirty="0"/>
              <a:t> </a:t>
            </a:r>
            <a:endParaRPr lang="en-US" sz="2400" dirty="0"/>
          </a:p>
        </p:txBody>
      </p:sp>
    </p:spTree>
    <p:extLst>
      <p:ext uri="{BB962C8B-B14F-4D97-AF65-F5344CB8AC3E}">
        <p14:creationId xmlns:p14="http://schemas.microsoft.com/office/powerpoint/2010/main" val="904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91630"/>
            <a:ext cx="6447501" cy="576064"/>
          </a:xfrm>
        </p:spPr>
        <p:txBody>
          <a:bodyPr>
            <a:normAutofit/>
          </a:bodyPr>
          <a:lstStyle/>
          <a:p>
            <a:pPr algn="ctr"/>
            <a:r>
              <a:rPr lang="en-CA" dirty="0"/>
              <a:t>That’s how words mould your beliefs.</a:t>
            </a:r>
            <a:r>
              <a:rPr lang="en-ID" dirty="0"/>
              <a:t> </a:t>
            </a:r>
          </a:p>
        </p:txBody>
      </p:sp>
      <p:sp>
        <p:nvSpPr>
          <p:cNvPr id="4" name="Content Placeholder 2">
            <a:extLst>
              <a:ext uri="{FF2B5EF4-FFF2-40B4-BE49-F238E27FC236}">
                <a16:creationId xmlns="" xmlns:a16="http://schemas.microsoft.com/office/drawing/2014/main" id="{4B150FF3-66ED-E841-9178-68ED1409E839}"/>
              </a:ext>
            </a:extLst>
          </p:cNvPr>
          <p:cNvSpPr txBox="1">
            <a:spLocks/>
          </p:cNvSpPr>
          <p:nvPr/>
        </p:nvSpPr>
        <p:spPr>
          <a:xfrm>
            <a:off x="508001" y="2427734"/>
            <a:ext cx="6447501" cy="93610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algn="ctr"/>
            <a:r>
              <a:rPr lang="en-CA" dirty="0"/>
              <a:t>It’s surprising how a few words of appreciation</a:t>
            </a:r>
            <a:br>
              <a:rPr lang="en-CA" dirty="0"/>
            </a:br>
            <a:r>
              <a:rPr lang="en-CA" dirty="0"/>
              <a:t>can make you believe more in yourself.</a:t>
            </a:r>
            <a:r>
              <a:rPr lang="en-ID" dirty="0"/>
              <a:t> </a:t>
            </a:r>
            <a:endParaRPr lang="en-ID" sz="2300" dirty="0"/>
          </a:p>
        </p:txBody>
      </p:sp>
    </p:spTree>
    <p:extLst>
      <p:ext uri="{BB962C8B-B14F-4D97-AF65-F5344CB8AC3E}">
        <p14:creationId xmlns:p14="http://schemas.microsoft.com/office/powerpoint/2010/main" val="16469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059582"/>
            <a:ext cx="6447501" cy="864096"/>
          </a:xfrm>
        </p:spPr>
        <p:txBody>
          <a:bodyPr>
            <a:noAutofit/>
          </a:bodyPr>
          <a:lstStyle/>
          <a:p>
            <a:pPr algn="ctr"/>
            <a:r>
              <a:rPr lang="en-CA" sz="2300" dirty="0"/>
              <a:t>This is exactly how words factor</a:t>
            </a:r>
            <a:br>
              <a:rPr lang="en-CA" sz="2300" dirty="0"/>
            </a:br>
            <a:r>
              <a:rPr lang="en-CA" sz="2300" dirty="0"/>
              <a:t>into success and failure.</a:t>
            </a:r>
            <a:r>
              <a:rPr lang="en-ID" sz="2300" dirty="0"/>
              <a:t> </a:t>
            </a:r>
          </a:p>
        </p:txBody>
      </p:sp>
      <p:pic>
        <p:nvPicPr>
          <p:cNvPr id="2" name="Picture 1">
            <a:extLst>
              <a:ext uri="{FF2B5EF4-FFF2-40B4-BE49-F238E27FC236}">
                <a16:creationId xmlns="" xmlns:a16="http://schemas.microsoft.com/office/drawing/2014/main" id="{59809B8F-47FB-B744-B2A9-1FFF802313A9}"/>
              </a:ext>
            </a:extLst>
          </p:cNvPr>
          <p:cNvPicPr>
            <a:picLocks noChangeAspect="1"/>
          </p:cNvPicPr>
          <p:nvPr/>
        </p:nvPicPr>
        <p:blipFill>
          <a:blip r:embed="rId2"/>
          <a:stretch>
            <a:fillRect/>
          </a:stretch>
        </p:blipFill>
        <p:spPr>
          <a:xfrm>
            <a:off x="2276999" y="2067694"/>
            <a:ext cx="2909504" cy="1945731"/>
          </a:xfrm>
          <a:prstGeom prst="rect">
            <a:avLst/>
          </a:prstGeom>
          <a:ln w="15875">
            <a:solidFill>
              <a:schemeClr val="tx1">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8828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07654"/>
            <a:ext cx="6447501" cy="3168352"/>
          </a:xfrm>
        </p:spPr>
        <p:txBody>
          <a:bodyPr>
            <a:noAutofit/>
          </a:bodyPr>
          <a:lstStyle/>
          <a:p>
            <a:pPr algn="ctr"/>
            <a:r>
              <a:rPr lang="en-US" dirty="0"/>
              <a:t>A common example of this what you hear from a doctor. Be it a serious disease or an aesthetics related problem, you hang on to every word that the doctor tells you. </a:t>
            </a:r>
            <a:endParaRPr lang="en-ID" dirty="0"/>
          </a:p>
        </p:txBody>
      </p:sp>
    </p:spTree>
    <p:extLst>
      <p:ext uri="{BB962C8B-B14F-4D97-AF65-F5344CB8AC3E}">
        <p14:creationId xmlns:p14="http://schemas.microsoft.com/office/powerpoint/2010/main" val="36293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23678"/>
            <a:ext cx="6447501" cy="1296144"/>
          </a:xfrm>
        </p:spPr>
        <p:txBody>
          <a:bodyPr>
            <a:noAutofit/>
          </a:bodyPr>
          <a:lstStyle/>
          <a:p>
            <a:pPr algn="ctr"/>
            <a:r>
              <a:rPr lang="en-CA" dirty="0"/>
              <a:t>If the doctor doesn’t give any such reassurance and just hands over a prescription, the patient will stay restless and unsure about his treatment.</a:t>
            </a:r>
            <a:endParaRPr lang="en-ID" dirty="0"/>
          </a:p>
        </p:txBody>
      </p:sp>
    </p:spTree>
    <p:extLst>
      <p:ext uri="{BB962C8B-B14F-4D97-AF65-F5344CB8AC3E}">
        <p14:creationId xmlns:p14="http://schemas.microsoft.com/office/powerpoint/2010/main" val="172315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731162"/>
            <a:ext cx="6447501" cy="624564"/>
          </a:xfrm>
        </p:spPr>
        <p:txBody>
          <a:bodyPr>
            <a:noAutofit/>
          </a:bodyPr>
          <a:lstStyle/>
          <a:p>
            <a:r>
              <a:rPr lang="en-CA" sz="2800" b="1" dirty="0"/>
              <a:t>Mind your vocabulary</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283718"/>
            <a:ext cx="6447501" cy="1080120"/>
          </a:xfrm>
        </p:spPr>
        <p:txBody>
          <a:bodyPr>
            <a:normAutofit/>
          </a:bodyPr>
          <a:lstStyle/>
          <a:p>
            <a:r>
              <a:rPr lang="en-CA" sz="2400" dirty="0"/>
              <a:t>The words you use can pave your way to success, or downfall. </a:t>
            </a:r>
            <a:endParaRPr lang="en-ID" sz="2400" dirty="0"/>
          </a:p>
        </p:txBody>
      </p:sp>
    </p:spTree>
    <p:extLst>
      <p:ext uri="{BB962C8B-B14F-4D97-AF65-F5344CB8AC3E}">
        <p14:creationId xmlns:p14="http://schemas.microsoft.com/office/powerpoint/2010/main" val="338705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Introduction" id="{C0FD600B-5D06-CB41-9DBF-02EE08C3A1B9}" vid="{F45A2DC3-C621-494F-A280-52EF2416E3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1300</TotalTime>
  <Words>323</Words>
  <Application>Microsoft Office PowerPoint</Application>
  <PresentationFormat>On-screen Show (16:9)</PresentationFormat>
  <Paragraphs>33</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PowerPoint Presentation</vt:lpstr>
      <vt:lpstr>PowerPoint Presentation</vt:lpstr>
      <vt:lpstr>PowerPoint Presentation</vt:lpstr>
      <vt:lpstr>Beliefs are shaped from the words you use</vt:lpstr>
      <vt:lpstr>PowerPoint Presentation</vt:lpstr>
      <vt:lpstr>PowerPoint Presentation</vt:lpstr>
      <vt:lpstr>PowerPoint Presentation</vt:lpstr>
      <vt:lpstr>PowerPoint Presentation</vt:lpstr>
      <vt:lpstr>Mind your vocabulary</vt:lpstr>
      <vt:lpstr>PowerPoint Presentation</vt:lpstr>
      <vt:lpstr>PowerPoint Presentation</vt:lpstr>
      <vt:lpstr>PowerPoint Presentation</vt:lpstr>
      <vt:lpstr>PowerPoint Presentation</vt:lpstr>
      <vt:lpstr>PowerPoint Presentation</vt:lpstr>
      <vt:lpstr>Use more "I can" rather than "I can't"</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81</cp:revision>
  <dcterms:created xsi:type="dcterms:W3CDTF">2018-10-15T07:11:14Z</dcterms:created>
  <dcterms:modified xsi:type="dcterms:W3CDTF">2019-03-06T14:07:02Z</dcterms:modified>
</cp:coreProperties>
</file>