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23"/>
  </p:notesMasterIdLst>
  <p:sldIdLst>
    <p:sldId id="257" r:id="rId2"/>
    <p:sldId id="320" r:id="rId3"/>
    <p:sldId id="338" r:id="rId4"/>
    <p:sldId id="349" r:id="rId5"/>
    <p:sldId id="263" r:id="rId6"/>
    <p:sldId id="264" r:id="rId7"/>
    <p:sldId id="323" r:id="rId8"/>
    <p:sldId id="350" r:id="rId9"/>
    <p:sldId id="351" r:id="rId10"/>
    <p:sldId id="271" r:id="rId11"/>
    <p:sldId id="273" r:id="rId12"/>
    <p:sldId id="352" r:id="rId13"/>
    <p:sldId id="353" r:id="rId14"/>
    <p:sldId id="359" r:id="rId15"/>
    <p:sldId id="281" r:id="rId16"/>
    <p:sldId id="282" r:id="rId17"/>
    <p:sldId id="354" r:id="rId18"/>
    <p:sldId id="355" r:id="rId19"/>
    <p:sldId id="356" r:id="rId20"/>
    <p:sldId id="357" r:id="rId21"/>
    <p:sldId id="358"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742"/>
    <p:restoredTop sz="94650"/>
  </p:normalViewPr>
  <p:slideViewPr>
    <p:cSldViewPr>
      <p:cViewPr varScale="1">
        <p:scale>
          <a:sx n="71" d="100"/>
          <a:sy n="71" d="100"/>
        </p:scale>
        <p:origin x="51" y="363"/>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3/6/2019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latin typeface="Calibri" panose="020F0502020204030204" pitchFamily="34" charset="0"/>
                <a:cs typeface="Calibri" panose="020F0502020204030204" pitchFamily="34" charset="0"/>
              </a:defRPr>
            </a:lvl1pPr>
            <a:lvl2pPr>
              <a:defRPr sz="2400">
                <a:latin typeface="Calibri" panose="020F0502020204030204" pitchFamily="34" charset="0"/>
                <a:cs typeface="Calibri" panose="020F0502020204030204" pitchFamily="34" charset="0"/>
              </a:defRPr>
            </a:lvl2pPr>
            <a:lvl3pPr>
              <a:defRPr sz="2400">
                <a:latin typeface="Calibri" panose="020F0502020204030204" pitchFamily="34" charset="0"/>
                <a:cs typeface="Calibri" panose="020F0502020204030204" pitchFamily="34" charset="0"/>
              </a:defRPr>
            </a:lvl3pPr>
            <a:lvl4pPr>
              <a:defRPr sz="2400">
                <a:latin typeface="Calibri" panose="020F0502020204030204" pitchFamily="34" charset="0"/>
                <a:cs typeface="Calibri" panose="020F0502020204030204" pitchFamily="34" charset="0"/>
              </a:defRPr>
            </a:lvl4pPr>
            <a:lvl5pPr>
              <a:defRPr sz="24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3/6/2019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3/6/2019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3/6/2019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3/6/2019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3/6/2019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3/6/2019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3/6/2019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8584" t="7311" r="-861"/>
          <a:stretch/>
        </p:blipFill>
        <p:spPr>
          <a:xfrm>
            <a:off x="0" y="-92546"/>
            <a:ext cx="9252520" cy="5236046"/>
          </a:xfrm>
          <a:prstGeom prst="rect">
            <a:avLst/>
          </a:prstGeom>
        </p:spPr>
      </p:pic>
      <p:sp>
        <p:nvSpPr>
          <p:cNvPr id="12" name="Rectangle 11">
            <a:extLst>
              <a:ext uri="{FF2B5EF4-FFF2-40B4-BE49-F238E27FC236}">
                <a16:creationId xmlns:a16="http://schemas.microsoft.com/office/drawing/2014/main" xmlns="" id="{B285440D-AE88-CD4F-83CA-2F5FF6F9A10E}"/>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78C6DD3E-2D52-9E45-B7C5-CE3CECEAB3EB}"/>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 name="TextBox 13">
            <a:extLst>
              <a:ext uri="{FF2B5EF4-FFF2-40B4-BE49-F238E27FC236}">
                <a16:creationId xmlns:a16="http://schemas.microsoft.com/office/drawing/2014/main" xmlns="" id="{9E98EEA3-6627-FA40-B2FB-643397847C30}"/>
              </a:ext>
            </a:extLst>
          </p:cNvPr>
          <p:cNvSpPr txBox="1"/>
          <p:nvPr/>
        </p:nvSpPr>
        <p:spPr>
          <a:xfrm>
            <a:off x="5486400" y="2939267"/>
            <a:ext cx="3276600" cy="1323439"/>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Be Adventurous</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E4653B-6B37-224B-814D-D62C9C81C6A1}"/>
              </a:ext>
            </a:extLst>
          </p:cNvPr>
          <p:cNvSpPr>
            <a:spLocks noGrp="1"/>
          </p:cNvSpPr>
          <p:nvPr>
            <p:ph type="title"/>
          </p:nvPr>
        </p:nvSpPr>
        <p:spPr>
          <a:xfrm>
            <a:off x="508001" y="1563638"/>
            <a:ext cx="6447501" cy="831294"/>
          </a:xfrm>
        </p:spPr>
        <p:txBody>
          <a:bodyPr>
            <a:noAutofit/>
          </a:bodyPr>
          <a:lstStyle/>
          <a:p>
            <a:r>
              <a:rPr lang="en-CA" sz="2800" b="1" dirty="0"/>
              <a:t>Be open minded and learn from experiences</a:t>
            </a:r>
            <a:endParaRPr lang="en-ID" sz="2800" b="1" dirty="0"/>
          </a:p>
        </p:txBody>
      </p:sp>
      <p:sp>
        <p:nvSpPr>
          <p:cNvPr id="3" name="Text Placeholder 2">
            <a:extLst>
              <a:ext uri="{FF2B5EF4-FFF2-40B4-BE49-F238E27FC236}">
                <a16:creationId xmlns:a16="http://schemas.microsoft.com/office/drawing/2014/main" xmlns="" id="{DD1937F4-D594-1F49-86FC-048282BE9A03}"/>
              </a:ext>
            </a:extLst>
          </p:cNvPr>
          <p:cNvSpPr>
            <a:spLocks noGrp="1"/>
          </p:cNvSpPr>
          <p:nvPr>
            <p:ph type="body" idx="1"/>
          </p:nvPr>
        </p:nvSpPr>
        <p:spPr>
          <a:xfrm>
            <a:off x="508001" y="2394932"/>
            <a:ext cx="6447501" cy="1080120"/>
          </a:xfrm>
        </p:spPr>
        <p:txBody>
          <a:bodyPr>
            <a:normAutofit/>
          </a:bodyPr>
          <a:lstStyle/>
          <a:p>
            <a:r>
              <a:rPr lang="en-CA" sz="2400" dirty="0"/>
              <a:t>To enrich life with adventures, it’s important to be open-minded and to learn from experiences.</a:t>
            </a:r>
            <a:endParaRPr lang="en-ID" sz="2400" dirty="0"/>
          </a:p>
        </p:txBody>
      </p:sp>
    </p:spTree>
    <p:extLst>
      <p:ext uri="{BB962C8B-B14F-4D97-AF65-F5344CB8AC3E}">
        <p14:creationId xmlns:p14="http://schemas.microsoft.com/office/powerpoint/2010/main" val="338705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851670"/>
            <a:ext cx="6447501" cy="1656184"/>
          </a:xfrm>
        </p:spPr>
        <p:txBody>
          <a:bodyPr>
            <a:normAutofit/>
          </a:bodyPr>
          <a:lstStyle/>
          <a:p>
            <a:pPr algn="ctr"/>
            <a:r>
              <a:rPr lang="en-CA" dirty="0"/>
              <a:t>It means to be open to the idea of changing</a:t>
            </a:r>
            <a:br>
              <a:rPr lang="en-CA" dirty="0"/>
            </a:br>
            <a:r>
              <a:rPr lang="en-CA" dirty="0"/>
              <a:t>your thoughts, opinions and perceptions</a:t>
            </a:r>
            <a:br>
              <a:rPr lang="en-CA" dirty="0"/>
            </a:br>
            <a:r>
              <a:rPr lang="en-CA" dirty="0"/>
              <a:t>from new experiences and being open</a:t>
            </a:r>
            <a:br>
              <a:rPr lang="en-CA" dirty="0"/>
            </a:br>
            <a:r>
              <a:rPr lang="en-CA" dirty="0"/>
              <a:t>to new challenges, and ideas.</a:t>
            </a:r>
            <a:endParaRPr lang="en-ID" dirty="0"/>
          </a:p>
        </p:txBody>
      </p:sp>
    </p:spTree>
    <p:extLst>
      <p:ext uri="{BB962C8B-B14F-4D97-AF65-F5344CB8AC3E}">
        <p14:creationId xmlns:p14="http://schemas.microsoft.com/office/powerpoint/2010/main" val="97672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275606"/>
            <a:ext cx="6447501" cy="2808312"/>
          </a:xfrm>
        </p:spPr>
        <p:txBody>
          <a:bodyPr>
            <a:normAutofit/>
          </a:bodyPr>
          <a:lstStyle/>
          <a:p>
            <a:pPr algn="ctr"/>
            <a:r>
              <a:rPr lang="en-CA" dirty="0"/>
              <a:t>For example, a narrow minded person</a:t>
            </a:r>
            <a:br>
              <a:rPr lang="en-CA" dirty="0"/>
            </a:br>
            <a:r>
              <a:rPr lang="en-CA" dirty="0"/>
              <a:t>will always respond with a 'no', when asked</a:t>
            </a:r>
            <a:br>
              <a:rPr lang="en-CA" dirty="0"/>
            </a:br>
            <a:r>
              <a:rPr lang="en-CA" dirty="0"/>
              <a:t>to join in anything exciting.</a:t>
            </a:r>
          </a:p>
          <a:p>
            <a:pPr algn="ctr"/>
            <a:r>
              <a:rPr lang="en-CA" dirty="0"/>
              <a:t/>
            </a:r>
            <a:br>
              <a:rPr lang="en-CA" dirty="0"/>
            </a:br>
            <a:r>
              <a:rPr lang="en-CA" dirty="0"/>
              <a:t>A pessimist would not only refuse, but also</a:t>
            </a:r>
            <a:br>
              <a:rPr lang="en-CA" dirty="0"/>
            </a:br>
            <a:r>
              <a:rPr lang="en-CA" dirty="0"/>
              <a:t>go on to explain all the things that</a:t>
            </a:r>
            <a:br>
              <a:rPr lang="en-CA" dirty="0"/>
            </a:br>
            <a:r>
              <a:rPr lang="en-CA" dirty="0"/>
              <a:t>could possibly go wrong.</a:t>
            </a:r>
            <a:endParaRPr lang="en-ID" dirty="0"/>
          </a:p>
        </p:txBody>
      </p:sp>
    </p:spTree>
    <p:extLst>
      <p:ext uri="{BB962C8B-B14F-4D97-AF65-F5344CB8AC3E}">
        <p14:creationId xmlns:p14="http://schemas.microsoft.com/office/powerpoint/2010/main" val="469195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707654"/>
            <a:ext cx="6447501" cy="1656184"/>
          </a:xfrm>
        </p:spPr>
        <p:txBody>
          <a:bodyPr>
            <a:normAutofit/>
          </a:bodyPr>
          <a:lstStyle/>
          <a:p>
            <a:pPr algn="ctr"/>
            <a:r>
              <a:rPr lang="en-CA" dirty="0"/>
              <a:t>An open minded person, on the other hand, would be open to not only hearing about</a:t>
            </a:r>
            <a:br>
              <a:rPr lang="en-CA" dirty="0"/>
            </a:br>
            <a:r>
              <a:rPr lang="en-CA" dirty="0"/>
              <a:t>new ideas but also trying out</a:t>
            </a:r>
            <a:br>
              <a:rPr lang="en-CA" dirty="0"/>
            </a:br>
            <a:r>
              <a:rPr lang="en-CA" dirty="0"/>
              <a:t>something new and adventurous.</a:t>
            </a:r>
            <a:endParaRPr lang="en-ID" dirty="0"/>
          </a:p>
        </p:txBody>
      </p:sp>
    </p:spTree>
    <p:extLst>
      <p:ext uri="{BB962C8B-B14F-4D97-AF65-F5344CB8AC3E}">
        <p14:creationId xmlns:p14="http://schemas.microsoft.com/office/powerpoint/2010/main" val="1639796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347614"/>
            <a:ext cx="6447501" cy="2736304"/>
          </a:xfrm>
        </p:spPr>
        <p:txBody>
          <a:bodyPr>
            <a:normAutofit/>
          </a:bodyPr>
          <a:lstStyle/>
          <a:p>
            <a:pPr algn="ctr"/>
            <a:r>
              <a:rPr lang="en-CA" dirty="0"/>
              <a:t>The latter will have far better experiences,</a:t>
            </a:r>
            <a:br>
              <a:rPr lang="en-CA" dirty="0"/>
            </a:br>
            <a:r>
              <a:rPr lang="en-CA" dirty="0"/>
              <a:t>some good and some bad.</a:t>
            </a:r>
          </a:p>
          <a:p>
            <a:pPr algn="ctr"/>
            <a:endParaRPr lang="en-CA" dirty="0"/>
          </a:p>
          <a:p>
            <a:pPr algn="ctr"/>
            <a:r>
              <a:rPr lang="en-CA" dirty="0"/>
              <a:t>Every time you experience something new,</a:t>
            </a:r>
            <a:br>
              <a:rPr lang="en-CA" dirty="0"/>
            </a:br>
            <a:r>
              <a:rPr lang="en-CA" dirty="0"/>
              <a:t>there’s something to be learned</a:t>
            </a:r>
            <a:br>
              <a:rPr lang="en-CA" dirty="0"/>
            </a:br>
            <a:r>
              <a:rPr lang="en-CA" dirty="0"/>
              <a:t>from that experience.</a:t>
            </a:r>
            <a:endParaRPr lang="en-ID" dirty="0"/>
          </a:p>
        </p:txBody>
      </p:sp>
    </p:spTree>
    <p:extLst>
      <p:ext uri="{BB962C8B-B14F-4D97-AF65-F5344CB8AC3E}">
        <p14:creationId xmlns:p14="http://schemas.microsoft.com/office/powerpoint/2010/main" val="3194553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E4653B-6B37-224B-814D-D62C9C81C6A1}"/>
              </a:ext>
            </a:extLst>
          </p:cNvPr>
          <p:cNvSpPr>
            <a:spLocks noGrp="1"/>
          </p:cNvSpPr>
          <p:nvPr>
            <p:ph type="title"/>
          </p:nvPr>
        </p:nvSpPr>
        <p:spPr>
          <a:xfrm>
            <a:off x="508001" y="1635646"/>
            <a:ext cx="6447501" cy="873371"/>
          </a:xfrm>
        </p:spPr>
        <p:txBody>
          <a:bodyPr>
            <a:noAutofit/>
          </a:bodyPr>
          <a:lstStyle/>
          <a:p>
            <a:r>
              <a:rPr lang="en-CA" sz="2800" b="1" dirty="0"/>
              <a:t>Prioritizing adventure over convenience and safety</a:t>
            </a:r>
            <a:endParaRPr lang="en-ID" sz="2800" b="1" dirty="0"/>
          </a:p>
        </p:txBody>
      </p:sp>
      <p:sp>
        <p:nvSpPr>
          <p:cNvPr id="3" name="Text Placeholder 2">
            <a:extLst>
              <a:ext uri="{FF2B5EF4-FFF2-40B4-BE49-F238E27FC236}">
                <a16:creationId xmlns:a16="http://schemas.microsoft.com/office/drawing/2014/main" xmlns="" id="{DD1937F4-D594-1F49-86FC-048282BE9A03}"/>
              </a:ext>
            </a:extLst>
          </p:cNvPr>
          <p:cNvSpPr>
            <a:spLocks noGrp="1"/>
          </p:cNvSpPr>
          <p:nvPr>
            <p:ph type="body" idx="1"/>
          </p:nvPr>
        </p:nvSpPr>
        <p:spPr>
          <a:xfrm>
            <a:off x="508001" y="2571750"/>
            <a:ext cx="6447501" cy="864096"/>
          </a:xfrm>
        </p:spPr>
        <p:txBody>
          <a:bodyPr>
            <a:noAutofit/>
          </a:bodyPr>
          <a:lstStyle/>
          <a:p>
            <a:r>
              <a:rPr lang="en-CA" sz="2400" dirty="0"/>
              <a:t>However, this doesn’t mean you risk your safety and security for an adventure.</a:t>
            </a:r>
            <a:endParaRPr lang="en-ID" sz="2400" dirty="0"/>
          </a:p>
        </p:txBody>
      </p:sp>
    </p:spTree>
    <p:extLst>
      <p:ext uri="{BB962C8B-B14F-4D97-AF65-F5344CB8AC3E}">
        <p14:creationId xmlns:p14="http://schemas.microsoft.com/office/powerpoint/2010/main" val="159309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851670"/>
            <a:ext cx="6447501" cy="1872208"/>
          </a:xfrm>
        </p:spPr>
        <p:txBody>
          <a:bodyPr>
            <a:normAutofit/>
          </a:bodyPr>
          <a:lstStyle/>
          <a:p>
            <a:pPr algn="ctr"/>
            <a:r>
              <a:rPr lang="en-CA" dirty="0"/>
              <a:t>To prioritize adventure over convenience</a:t>
            </a:r>
            <a:br>
              <a:rPr lang="en-CA" dirty="0"/>
            </a:br>
            <a:r>
              <a:rPr lang="en-CA" dirty="0"/>
              <a:t>would mean that you’re willing to go</a:t>
            </a:r>
            <a:br>
              <a:rPr lang="en-CA" dirty="0"/>
            </a:br>
            <a:r>
              <a:rPr lang="en-CA" dirty="0"/>
              <a:t>that extra mile to bring some</a:t>
            </a:r>
            <a:br>
              <a:rPr lang="en-CA" dirty="0"/>
            </a:br>
            <a:r>
              <a:rPr lang="en-CA" dirty="0"/>
              <a:t>excitement to your life.</a:t>
            </a:r>
            <a:endParaRPr lang="en-ID" dirty="0"/>
          </a:p>
        </p:txBody>
      </p:sp>
    </p:spTree>
    <p:extLst>
      <p:ext uri="{BB962C8B-B14F-4D97-AF65-F5344CB8AC3E}">
        <p14:creationId xmlns:p14="http://schemas.microsoft.com/office/powerpoint/2010/main" val="169452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851670"/>
            <a:ext cx="6447501" cy="2304256"/>
          </a:xfrm>
        </p:spPr>
        <p:txBody>
          <a:bodyPr>
            <a:normAutofit/>
          </a:bodyPr>
          <a:lstStyle/>
          <a:p>
            <a:pPr algn="ctr"/>
            <a:r>
              <a:rPr lang="en-CA" dirty="0"/>
              <a:t>Compare him to a child whose parents</a:t>
            </a:r>
            <a:br>
              <a:rPr lang="en-CA" dirty="0"/>
            </a:br>
            <a:r>
              <a:rPr lang="en-CA" dirty="0"/>
              <a:t>are willing to let their child try new things,</a:t>
            </a:r>
            <a:br>
              <a:rPr lang="en-CA" dirty="0"/>
            </a:br>
            <a:r>
              <a:rPr lang="en-CA" dirty="0"/>
              <a:t>make new friends and learn from</a:t>
            </a:r>
            <a:br>
              <a:rPr lang="en-CA" dirty="0"/>
            </a:br>
            <a:r>
              <a:rPr lang="en-CA" dirty="0"/>
              <a:t>his own experiences.</a:t>
            </a:r>
            <a:endParaRPr lang="en-ID" dirty="0"/>
          </a:p>
        </p:txBody>
      </p:sp>
    </p:spTree>
    <p:extLst>
      <p:ext uri="{BB962C8B-B14F-4D97-AF65-F5344CB8AC3E}">
        <p14:creationId xmlns:p14="http://schemas.microsoft.com/office/powerpoint/2010/main" val="204522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851670"/>
            <a:ext cx="6447501" cy="1800200"/>
          </a:xfrm>
        </p:spPr>
        <p:txBody>
          <a:bodyPr>
            <a:normAutofit/>
          </a:bodyPr>
          <a:lstStyle/>
          <a:p>
            <a:pPr algn="ctr"/>
            <a:r>
              <a:rPr lang="en-CA" dirty="0"/>
              <a:t>But the latter would know well that life</a:t>
            </a:r>
            <a:br>
              <a:rPr lang="en-CA" dirty="0"/>
            </a:br>
            <a:r>
              <a:rPr lang="en-CA" dirty="0"/>
              <a:t>is all about taking chances and</a:t>
            </a:r>
            <a:br>
              <a:rPr lang="en-CA" dirty="0"/>
            </a:br>
            <a:r>
              <a:rPr lang="en-CA" dirty="0"/>
              <a:t>learning from the outcomes, enjoying life</a:t>
            </a:r>
            <a:br>
              <a:rPr lang="en-CA" dirty="0"/>
            </a:br>
            <a:r>
              <a:rPr lang="en-CA" dirty="0"/>
              <a:t>through the adventure of it all. </a:t>
            </a:r>
            <a:endParaRPr lang="en-ID" dirty="0"/>
          </a:p>
        </p:txBody>
      </p:sp>
    </p:spTree>
    <p:extLst>
      <p:ext uri="{BB962C8B-B14F-4D97-AF65-F5344CB8AC3E}">
        <p14:creationId xmlns:p14="http://schemas.microsoft.com/office/powerpoint/2010/main" val="1701444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923678"/>
            <a:ext cx="6447501" cy="1296144"/>
          </a:xfrm>
        </p:spPr>
        <p:txBody>
          <a:bodyPr>
            <a:normAutofit/>
          </a:bodyPr>
          <a:lstStyle/>
          <a:p>
            <a:pPr algn="ctr"/>
            <a:r>
              <a:rPr lang="en-CA" sz="2600" dirty="0"/>
              <a:t>When you compare the two,</a:t>
            </a:r>
            <a:br>
              <a:rPr lang="en-CA" sz="2600" dirty="0"/>
            </a:br>
            <a:r>
              <a:rPr lang="en-CA" sz="2600" dirty="0"/>
              <a:t>growth and success are almost</a:t>
            </a:r>
            <a:br>
              <a:rPr lang="en-CA" sz="2600" dirty="0"/>
            </a:br>
            <a:r>
              <a:rPr lang="en-CA" sz="2600" dirty="0"/>
              <a:t>always contrasted with comfort and safety.</a:t>
            </a:r>
            <a:endParaRPr lang="en-ID" sz="2600" dirty="0"/>
          </a:p>
        </p:txBody>
      </p:sp>
    </p:spTree>
    <p:extLst>
      <p:ext uri="{BB962C8B-B14F-4D97-AF65-F5344CB8AC3E}">
        <p14:creationId xmlns:p14="http://schemas.microsoft.com/office/powerpoint/2010/main" val="2914453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995686"/>
            <a:ext cx="6447501" cy="1512168"/>
          </a:xfrm>
        </p:spPr>
        <p:txBody>
          <a:bodyPr>
            <a:normAutofit/>
          </a:bodyPr>
          <a:lstStyle/>
          <a:p>
            <a:pPr algn="ctr"/>
            <a:r>
              <a:rPr lang="en-CA" sz="2600" dirty="0"/>
              <a:t>Being adventurous is to experience something different from the usual, something</a:t>
            </a:r>
            <a:br>
              <a:rPr lang="en-CA" sz="2600" dirty="0"/>
            </a:br>
            <a:r>
              <a:rPr lang="en-CA" sz="2600" dirty="0"/>
              <a:t>exciting and maybe even risky.</a:t>
            </a:r>
            <a:endParaRPr lang="en-ID" sz="2600" dirty="0"/>
          </a:p>
        </p:txBody>
      </p:sp>
    </p:spTree>
    <p:extLst>
      <p:ext uri="{BB962C8B-B14F-4D97-AF65-F5344CB8AC3E}">
        <p14:creationId xmlns:p14="http://schemas.microsoft.com/office/powerpoint/2010/main" val="724826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203598"/>
            <a:ext cx="6447501" cy="936104"/>
          </a:xfrm>
        </p:spPr>
        <p:txBody>
          <a:bodyPr>
            <a:normAutofit/>
          </a:bodyPr>
          <a:lstStyle/>
          <a:p>
            <a:pPr algn="ctr"/>
            <a:r>
              <a:rPr lang="en-CA" sz="2300" dirty="0"/>
              <a:t>But growth can’t happen if you choose</a:t>
            </a:r>
            <a:br>
              <a:rPr lang="en-CA" sz="2300" dirty="0"/>
            </a:br>
            <a:r>
              <a:rPr lang="en-CA" sz="2300" dirty="0"/>
              <a:t>comfort over learning.</a:t>
            </a:r>
            <a:endParaRPr lang="en-ID" sz="2300" dirty="0"/>
          </a:p>
        </p:txBody>
      </p:sp>
      <p:pic>
        <p:nvPicPr>
          <p:cNvPr id="2" name="Picture 1">
            <a:extLst>
              <a:ext uri="{FF2B5EF4-FFF2-40B4-BE49-F238E27FC236}">
                <a16:creationId xmlns:a16="http://schemas.microsoft.com/office/drawing/2014/main" xmlns="" id="{0168EFB4-A1CA-684C-9246-7D79BCC5AFD5}"/>
              </a:ext>
            </a:extLst>
          </p:cNvPr>
          <p:cNvPicPr>
            <a:picLocks noChangeAspect="1"/>
          </p:cNvPicPr>
          <p:nvPr/>
        </p:nvPicPr>
        <p:blipFill>
          <a:blip r:embed="rId2"/>
          <a:stretch>
            <a:fillRect/>
          </a:stretch>
        </p:blipFill>
        <p:spPr>
          <a:xfrm>
            <a:off x="2277477" y="2152430"/>
            <a:ext cx="2908548" cy="2177682"/>
          </a:xfrm>
          <a:prstGeom prst="rect">
            <a:avLst/>
          </a:prstGeom>
          <a:ln w="15875">
            <a:solidFill>
              <a:schemeClr val="tx1">
                <a:lumMod val="95000"/>
                <a:lumOff val="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8422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347614"/>
            <a:ext cx="6447501" cy="1224136"/>
          </a:xfrm>
        </p:spPr>
        <p:txBody>
          <a:bodyPr>
            <a:noAutofit/>
          </a:bodyPr>
          <a:lstStyle/>
          <a:p>
            <a:pPr algn="ctr"/>
            <a:r>
              <a:rPr lang="en-US" dirty="0"/>
              <a:t>And success demands growing, overcoming obstacles, maybe even failing but then getting up and trying again. So you can’t continue to keep clinging to the “easy” and avoiding what’s “challenging” if you want to be successful at anything.</a:t>
            </a:r>
            <a:endParaRPr lang="en-ID" dirty="0"/>
          </a:p>
        </p:txBody>
      </p:sp>
    </p:spTree>
    <p:extLst>
      <p:ext uri="{BB962C8B-B14F-4D97-AF65-F5344CB8AC3E}">
        <p14:creationId xmlns:p14="http://schemas.microsoft.com/office/powerpoint/2010/main" val="2945397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059582"/>
            <a:ext cx="6447501" cy="936104"/>
          </a:xfrm>
        </p:spPr>
        <p:txBody>
          <a:bodyPr>
            <a:normAutofit/>
          </a:bodyPr>
          <a:lstStyle/>
          <a:p>
            <a:pPr algn="ctr"/>
            <a:r>
              <a:rPr lang="en-CA" sz="2300" dirty="0"/>
              <a:t>Every one finds different things to be</a:t>
            </a:r>
            <a:br>
              <a:rPr lang="en-CA" sz="2300" dirty="0"/>
            </a:br>
            <a:r>
              <a:rPr lang="en-CA" sz="2300" dirty="0"/>
              <a:t>exciting and adventurous.</a:t>
            </a:r>
            <a:endParaRPr lang="en-ID" sz="2300" dirty="0"/>
          </a:p>
        </p:txBody>
      </p:sp>
      <p:pic>
        <p:nvPicPr>
          <p:cNvPr id="2" name="Picture 1">
            <a:extLst>
              <a:ext uri="{FF2B5EF4-FFF2-40B4-BE49-F238E27FC236}">
                <a16:creationId xmlns:a16="http://schemas.microsoft.com/office/drawing/2014/main" xmlns="" id="{8FD4F384-E6C8-C34E-8E07-48EB903E3847}"/>
              </a:ext>
            </a:extLst>
          </p:cNvPr>
          <p:cNvPicPr>
            <a:picLocks noChangeAspect="1"/>
          </p:cNvPicPr>
          <p:nvPr/>
        </p:nvPicPr>
        <p:blipFill>
          <a:blip r:embed="rId2"/>
          <a:stretch>
            <a:fillRect/>
          </a:stretch>
        </p:blipFill>
        <p:spPr>
          <a:xfrm>
            <a:off x="2306431" y="2139702"/>
            <a:ext cx="2850640" cy="1898526"/>
          </a:xfrm>
          <a:prstGeom prst="rect">
            <a:avLst/>
          </a:prstGeom>
          <a:ln w="15875">
            <a:solidFill>
              <a:schemeClr val="tx1">
                <a:lumMod val="95000"/>
                <a:lumOff val="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0814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923678"/>
            <a:ext cx="6447501" cy="1512168"/>
          </a:xfrm>
        </p:spPr>
        <p:txBody>
          <a:bodyPr>
            <a:normAutofit/>
          </a:bodyPr>
          <a:lstStyle/>
          <a:p>
            <a:pPr algn="ctr"/>
            <a:r>
              <a:rPr lang="en-CA" dirty="0"/>
              <a:t>Without adventure the daily grind of life slowly strips away excitement and experiences that are important for the growth of a person.</a:t>
            </a:r>
            <a:endParaRPr lang="en-ID" dirty="0"/>
          </a:p>
        </p:txBody>
      </p:sp>
    </p:spTree>
    <p:extLst>
      <p:ext uri="{BB962C8B-B14F-4D97-AF65-F5344CB8AC3E}">
        <p14:creationId xmlns:p14="http://schemas.microsoft.com/office/powerpoint/2010/main" val="300618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E4653B-6B37-224B-814D-D62C9C81C6A1}"/>
              </a:ext>
            </a:extLst>
          </p:cNvPr>
          <p:cNvSpPr>
            <a:spLocks noGrp="1"/>
          </p:cNvSpPr>
          <p:nvPr>
            <p:ph type="title"/>
          </p:nvPr>
        </p:nvSpPr>
        <p:spPr>
          <a:xfrm>
            <a:off x="508001" y="1707654"/>
            <a:ext cx="6447501" cy="657347"/>
          </a:xfrm>
        </p:spPr>
        <p:txBody>
          <a:bodyPr>
            <a:normAutofit/>
          </a:bodyPr>
          <a:lstStyle/>
          <a:p>
            <a:r>
              <a:rPr lang="en-CA" sz="2800" b="1" dirty="0"/>
              <a:t>Step out of your comfort zone</a:t>
            </a:r>
            <a:endParaRPr lang="en-ID" sz="2800" b="1" dirty="0"/>
          </a:p>
        </p:txBody>
      </p:sp>
      <p:sp>
        <p:nvSpPr>
          <p:cNvPr id="3" name="Text Placeholder 2">
            <a:extLst>
              <a:ext uri="{FF2B5EF4-FFF2-40B4-BE49-F238E27FC236}">
                <a16:creationId xmlns:a16="http://schemas.microsoft.com/office/drawing/2014/main" xmlns="" id="{DD1937F4-D594-1F49-86FC-048282BE9A03}"/>
              </a:ext>
            </a:extLst>
          </p:cNvPr>
          <p:cNvSpPr>
            <a:spLocks noGrp="1"/>
          </p:cNvSpPr>
          <p:nvPr>
            <p:ph type="body" idx="1"/>
          </p:nvPr>
        </p:nvSpPr>
        <p:spPr>
          <a:xfrm>
            <a:off x="508001" y="2192384"/>
            <a:ext cx="6447501" cy="1180729"/>
          </a:xfrm>
        </p:spPr>
        <p:txBody>
          <a:bodyPr>
            <a:noAutofit/>
          </a:bodyPr>
          <a:lstStyle/>
          <a:p>
            <a:r>
              <a:rPr lang="en-CA" sz="2400" dirty="0"/>
              <a:t>Your comfort zone can be a very small, confined space.</a:t>
            </a:r>
            <a:endParaRPr lang="en-US" sz="2400" dirty="0"/>
          </a:p>
        </p:txBody>
      </p:sp>
    </p:spTree>
    <p:extLst>
      <p:ext uri="{BB962C8B-B14F-4D97-AF65-F5344CB8AC3E}">
        <p14:creationId xmlns:p14="http://schemas.microsoft.com/office/powerpoint/2010/main" val="90493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347614"/>
            <a:ext cx="6447501" cy="864096"/>
          </a:xfrm>
        </p:spPr>
        <p:txBody>
          <a:bodyPr>
            <a:normAutofit/>
          </a:bodyPr>
          <a:lstStyle/>
          <a:p>
            <a:pPr algn="ctr"/>
            <a:r>
              <a:rPr lang="en-CA" dirty="0"/>
              <a:t>There are no new experiences here,</a:t>
            </a:r>
            <a:br>
              <a:rPr lang="en-CA" dirty="0"/>
            </a:br>
            <a:r>
              <a:rPr lang="en-CA" dirty="0"/>
              <a:t>no new lessons to learn and no challenges.</a:t>
            </a:r>
            <a:endParaRPr lang="en-ID" dirty="0"/>
          </a:p>
        </p:txBody>
      </p:sp>
      <p:sp>
        <p:nvSpPr>
          <p:cNvPr id="4" name="Content Placeholder 2">
            <a:extLst>
              <a:ext uri="{FF2B5EF4-FFF2-40B4-BE49-F238E27FC236}">
                <a16:creationId xmlns:a16="http://schemas.microsoft.com/office/drawing/2014/main" xmlns="" id="{4B150FF3-66ED-E841-9178-68ED1409E839}"/>
              </a:ext>
            </a:extLst>
          </p:cNvPr>
          <p:cNvSpPr txBox="1">
            <a:spLocks/>
          </p:cNvSpPr>
          <p:nvPr/>
        </p:nvSpPr>
        <p:spPr>
          <a:xfrm>
            <a:off x="508001" y="2499742"/>
            <a:ext cx="6447501" cy="93610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algn="ctr"/>
            <a:r>
              <a:rPr lang="en-CA" dirty="0"/>
              <a:t>Try doing things that you haven’t done</a:t>
            </a:r>
            <a:br>
              <a:rPr lang="en-CA" dirty="0"/>
            </a:br>
            <a:r>
              <a:rPr lang="en-CA" dirty="0"/>
              <a:t>before or never thought you’d ever do.</a:t>
            </a:r>
            <a:endParaRPr lang="en-ID" sz="2300" dirty="0"/>
          </a:p>
        </p:txBody>
      </p:sp>
    </p:spTree>
    <p:extLst>
      <p:ext uri="{BB962C8B-B14F-4D97-AF65-F5344CB8AC3E}">
        <p14:creationId xmlns:p14="http://schemas.microsoft.com/office/powerpoint/2010/main" val="164695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strips(downLeft)">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491630"/>
            <a:ext cx="6447501" cy="2232248"/>
          </a:xfrm>
        </p:spPr>
        <p:txBody>
          <a:bodyPr>
            <a:noAutofit/>
          </a:bodyPr>
          <a:lstStyle/>
          <a:p>
            <a:pPr algn="ctr"/>
            <a:r>
              <a:rPr lang="en-CA" dirty="0"/>
              <a:t>Instead, it’ll make you that person in a</a:t>
            </a:r>
            <a:br>
              <a:rPr lang="en-CA" dirty="0"/>
            </a:br>
            <a:r>
              <a:rPr lang="en-CA" dirty="0"/>
              <a:t>gathering who has no stories to tell.</a:t>
            </a:r>
          </a:p>
          <a:p>
            <a:pPr algn="ctr"/>
            <a:endParaRPr lang="en-CA" dirty="0"/>
          </a:p>
          <a:p>
            <a:pPr algn="ctr"/>
            <a:r>
              <a:rPr lang="en-CA" dirty="0"/>
              <a:t>And not to mention that it’ll definitely stand</a:t>
            </a:r>
            <a:br>
              <a:rPr lang="en-CA" dirty="0"/>
            </a:br>
            <a:r>
              <a:rPr lang="en-CA" dirty="0"/>
              <a:t>in the way of achieving any success. </a:t>
            </a:r>
            <a:endParaRPr lang="en-ID" dirty="0"/>
          </a:p>
          <a:p>
            <a:pPr algn="ctr"/>
            <a:endParaRPr lang="en-ID" dirty="0"/>
          </a:p>
        </p:txBody>
      </p:sp>
    </p:spTree>
    <p:extLst>
      <p:ext uri="{BB962C8B-B14F-4D97-AF65-F5344CB8AC3E}">
        <p14:creationId xmlns:p14="http://schemas.microsoft.com/office/powerpoint/2010/main" val="1988284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down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419622"/>
            <a:ext cx="6447501" cy="2448272"/>
          </a:xfrm>
        </p:spPr>
        <p:txBody>
          <a:bodyPr>
            <a:noAutofit/>
          </a:bodyPr>
          <a:lstStyle/>
          <a:p>
            <a:pPr algn="ctr"/>
            <a:r>
              <a:rPr lang="en-CA" dirty="0"/>
              <a:t>Rather, it is something you need to do</a:t>
            </a:r>
            <a:br>
              <a:rPr lang="en-CA" dirty="0"/>
            </a:br>
            <a:r>
              <a:rPr lang="en-CA" dirty="0"/>
              <a:t>for yourself once in a while.</a:t>
            </a:r>
          </a:p>
          <a:p>
            <a:pPr algn="ctr"/>
            <a:endParaRPr lang="en-CA" dirty="0"/>
          </a:p>
          <a:p>
            <a:pPr algn="ctr"/>
            <a:r>
              <a:rPr lang="en-CA" dirty="0"/>
              <a:t>Without stepping out of your comfort zone and being adventurous, you’ll one day look back</a:t>
            </a:r>
            <a:br>
              <a:rPr lang="en-CA" dirty="0"/>
            </a:br>
            <a:r>
              <a:rPr lang="en-CA" dirty="0"/>
              <a:t>at life and see nothing but a plateau.</a:t>
            </a:r>
            <a:endParaRPr lang="en-ID" dirty="0"/>
          </a:p>
        </p:txBody>
      </p:sp>
    </p:spTree>
    <p:extLst>
      <p:ext uri="{BB962C8B-B14F-4D97-AF65-F5344CB8AC3E}">
        <p14:creationId xmlns:p14="http://schemas.microsoft.com/office/powerpoint/2010/main" val="4145362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down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203598"/>
            <a:ext cx="6447501" cy="2880320"/>
          </a:xfrm>
        </p:spPr>
        <p:txBody>
          <a:bodyPr>
            <a:noAutofit/>
          </a:bodyPr>
          <a:lstStyle/>
          <a:p>
            <a:pPr algn="ctr"/>
            <a:r>
              <a:rPr lang="en-CA" dirty="0"/>
              <a:t>The fear of unknown and unfamiliar</a:t>
            </a:r>
            <a:br>
              <a:rPr lang="en-CA" dirty="0"/>
            </a:br>
            <a:r>
              <a:rPr lang="en-CA" dirty="0"/>
              <a:t>can make it hard to do so.</a:t>
            </a:r>
          </a:p>
          <a:p>
            <a:pPr algn="ctr"/>
            <a:endParaRPr lang="en-CA" dirty="0"/>
          </a:p>
          <a:p>
            <a:pPr algn="ctr"/>
            <a:r>
              <a:rPr lang="en-CA" dirty="0"/>
              <a:t>And only after this will you be able</a:t>
            </a:r>
            <a:br>
              <a:rPr lang="en-CA" dirty="0"/>
            </a:br>
            <a:r>
              <a:rPr lang="en-CA" dirty="0"/>
              <a:t>to take big leaps out of the comfort zone</a:t>
            </a:r>
            <a:br>
              <a:rPr lang="en-CA" dirty="0"/>
            </a:br>
            <a:r>
              <a:rPr lang="en-CA" dirty="0"/>
              <a:t>and be adventurous.</a:t>
            </a:r>
            <a:endParaRPr lang="en-ID" dirty="0"/>
          </a:p>
        </p:txBody>
      </p:sp>
    </p:spTree>
    <p:extLst>
      <p:ext uri="{BB962C8B-B14F-4D97-AF65-F5344CB8AC3E}">
        <p14:creationId xmlns:p14="http://schemas.microsoft.com/office/powerpoint/2010/main" val="314410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down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Introduction" id="{C0FD600B-5D06-CB41-9DBF-02EE08C3A1B9}" vid="{F45A2DC3-C621-494F-A280-52EF2416E3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1246</TotalTime>
  <Words>268</Words>
  <Application>Microsoft Office PowerPoint</Application>
  <PresentationFormat>On-screen Show (16:9)</PresentationFormat>
  <Paragraphs>35</Paragraphs>
  <Slides>21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Step out of your comfort zone</vt:lpstr>
      <vt:lpstr>PowerPoint Presentation</vt:lpstr>
      <vt:lpstr>PowerPoint Presentation</vt:lpstr>
      <vt:lpstr>PowerPoint Presentation</vt:lpstr>
      <vt:lpstr>PowerPoint Presentation</vt:lpstr>
      <vt:lpstr>Be open minded and learn from experiences</vt:lpstr>
      <vt:lpstr>PowerPoint Presentation</vt:lpstr>
      <vt:lpstr>PowerPoint Presentation</vt:lpstr>
      <vt:lpstr>PowerPoint Presentation</vt:lpstr>
      <vt:lpstr>PowerPoint Presentation</vt:lpstr>
      <vt:lpstr>Prioritizing adventure over convenience and safety</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75</cp:revision>
  <dcterms:created xsi:type="dcterms:W3CDTF">2018-10-15T07:11:14Z</dcterms:created>
  <dcterms:modified xsi:type="dcterms:W3CDTF">2019-03-06T09:26:36Z</dcterms:modified>
</cp:coreProperties>
</file>