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25"/>
  </p:notesMasterIdLst>
  <p:sldIdLst>
    <p:sldId id="257" r:id="rId2"/>
    <p:sldId id="286" r:id="rId3"/>
    <p:sldId id="320" r:id="rId4"/>
    <p:sldId id="338" r:id="rId5"/>
    <p:sldId id="339" r:id="rId6"/>
    <p:sldId id="340" r:id="rId7"/>
    <p:sldId id="263" r:id="rId8"/>
    <p:sldId id="264" r:id="rId9"/>
    <p:sldId id="323" r:id="rId10"/>
    <p:sldId id="341" r:id="rId11"/>
    <p:sldId id="342" r:id="rId12"/>
    <p:sldId id="271" r:id="rId13"/>
    <p:sldId id="273" r:id="rId14"/>
    <p:sldId id="325" r:id="rId15"/>
    <p:sldId id="327" r:id="rId16"/>
    <p:sldId id="343" r:id="rId17"/>
    <p:sldId id="281" r:id="rId18"/>
    <p:sldId id="282" r:id="rId19"/>
    <p:sldId id="344" r:id="rId20"/>
    <p:sldId id="345" r:id="rId21"/>
    <p:sldId id="346" r:id="rId22"/>
    <p:sldId id="347" r:id="rId23"/>
    <p:sldId id="348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42"/>
    <p:restoredTop sz="94650"/>
  </p:normalViewPr>
  <p:slideViewPr>
    <p:cSldViewPr>
      <p:cViewPr>
        <p:scale>
          <a:sx n="43" d="100"/>
          <a:sy n="43" d="100"/>
        </p:scale>
        <p:origin x="846" y="8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46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8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815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50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32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5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9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2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4" t="7311" r="-861"/>
          <a:stretch/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98EEA3-6627-FA40-B2FB-643397847C30}"/>
              </a:ext>
            </a:extLst>
          </p:cNvPr>
          <p:cNvSpPr txBox="1"/>
          <p:nvPr/>
        </p:nvSpPr>
        <p:spPr>
          <a:xfrm>
            <a:off x="5486400" y="2939267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Live </a:t>
            </a: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In The Moment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864096"/>
          </a:xfrm>
        </p:spPr>
        <p:txBody>
          <a:bodyPr>
            <a:noAutofit/>
          </a:bodyPr>
          <a:lstStyle/>
          <a:p>
            <a:pPr algn="ctr"/>
            <a:r>
              <a:rPr lang="en-CA" sz="2300" dirty="0"/>
              <a:t>Unless you learn to be present and mindful of the moment, you won’t be able to give it all your best.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6A9A55A-05E1-C543-A04B-24AB13797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759" y="2427734"/>
            <a:ext cx="2903984" cy="143384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466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44827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 first date, a late night call with your</a:t>
            </a:r>
            <a:br>
              <a:rPr lang="en-CA" dirty="0"/>
            </a:br>
            <a:r>
              <a:rPr lang="en-CA" dirty="0"/>
              <a:t>best friend, a walk with your dad.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We were too distracted to be present</a:t>
            </a:r>
            <a:br>
              <a:rPr lang="en-CA" dirty="0"/>
            </a:br>
            <a:r>
              <a:rPr lang="en-CA" dirty="0"/>
              <a:t>in the moment as a whole.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6232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851670"/>
            <a:ext cx="6447501" cy="543262"/>
          </a:xfrm>
        </p:spPr>
        <p:txBody>
          <a:bodyPr>
            <a:normAutofit/>
          </a:bodyPr>
          <a:lstStyle/>
          <a:p>
            <a:r>
              <a:rPr lang="en-CA" sz="2800" b="1" dirty="0"/>
              <a:t>Meditate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394932"/>
            <a:ext cx="6447501" cy="1080120"/>
          </a:xfrm>
        </p:spPr>
        <p:txBody>
          <a:bodyPr>
            <a:normAutofit/>
          </a:bodyPr>
          <a:lstStyle/>
          <a:p>
            <a:r>
              <a:rPr lang="en-CA" sz="2400" dirty="0"/>
              <a:t>If you find yourself caving in to distractions easily, consider meditation.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38705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29614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It’s a practice that helps find inner peace and acceptance, both of which are essential</a:t>
            </a:r>
            <a:br>
              <a:rPr lang="en-CA" dirty="0"/>
            </a:br>
            <a:r>
              <a:rPr lang="en-CA" dirty="0"/>
              <a:t>for being mindful of the present moment.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767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95686"/>
            <a:ext cx="6447501" cy="144016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Unless you’re truly relaxed, there is no living</a:t>
            </a:r>
            <a:br>
              <a:rPr lang="en-CA" dirty="0"/>
            </a:br>
            <a:r>
              <a:rPr lang="en-CA" dirty="0"/>
              <a:t>in the moment because the present gets</a:t>
            </a:r>
            <a:br>
              <a:rPr lang="en-CA" dirty="0"/>
            </a:br>
            <a:r>
              <a:rPr lang="en-CA" dirty="0"/>
              <a:t>over-shadowed by the past or the future.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72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Meditation techniques are preferably practiced</a:t>
            </a:r>
            <a:br>
              <a:rPr lang="en-CA" dirty="0"/>
            </a:br>
            <a:r>
              <a:rPr lang="en-CA" dirty="0"/>
              <a:t>in a serene, calm natural environment.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It teaches you to live that very moment to the fullest, to be able to sense and appreciate it fully.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5249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75606"/>
            <a:ext cx="6447501" cy="259228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Even breathing during meditation has</a:t>
            </a:r>
            <a:br>
              <a:rPr lang="en-CA" dirty="0"/>
            </a:br>
            <a:r>
              <a:rPr lang="en-CA" dirty="0"/>
              <a:t>a significant effect.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Making a daily habit of meditation will help you stay calm and focused on the present</a:t>
            </a:r>
            <a:br>
              <a:rPr lang="en-CA" dirty="0"/>
            </a:br>
            <a:r>
              <a:rPr lang="en-CA" dirty="0"/>
              <a:t>moments throughout the day.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4810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635646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Practice gratitude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355726"/>
            <a:ext cx="6447501" cy="864096"/>
          </a:xfrm>
        </p:spPr>
        <p:txBody>
          <a:bodyPr>
            <a:noAutofit/>
          </a:bodyPr>
          <a:lstStyle/>
          <a:p>
            <a:r>
              <a:rPr lang="en-CA" sz="2400" dirty="0"/>
              <a:t>Gratitude and living in the moment go hand in hand.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59309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224136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you’re not mentally present and mindful of these little things that make every moment of life precious, you can never be grateful.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945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03598"/>
            <a:ext cx="6447501" cy="864096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When you live in the now, you experience each moment completely, and you learn to appreciate it.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C4F406B-3D4F-6C45-8F77-6D33CD8D1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548" y="2355726"/>
            <a:ext cx="2888405" cy="1923678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613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987574"/>
            <a:ext cx="6447501" cy="1224136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Living in the moment means</a:t>
            </a:r>
            <a:br>
              <a:rPr lang="en-CA" sz="2300" dirty="0"/>
            </a:br>
            <a:r>
              <a:rPr lang="en-CA" sz="2300" dirty="0"/>
              <a:t>to be fully aware and mindful</a:t>
            </a:r>
            <a:br>
              <a:rPr lang="en-CA" sz="2300" dirty="0"/>
            </a:br>
            <a:r>
              <a:rPr lang="en-CA" sz="2300" dirty="0"/>
              <a:t>of the present moment.</a:t>
            </a:r>
            <a:endParaRPr lang="en-MY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F299F42-B21A-E14C-99D2-3267D1C1C4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95" b="6994"/>
          <a:stretch/>
        </p:blipFill>
        <p:spPr>
          <a:xfrm>
            <a:off x="2160823" y="2499742"/>
            <a:ext cx="3141855" cy="1296144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67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With the contentment that where you are, who you are with, what you are doing, is everything.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Be grateful of what your 'NOW' comprises of.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8551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Constantly letting the past distract you</a:t>
            </a:r>
            <a:br>
              <a:rPr lang="en-CA" sz="2600" dirty="0"/>
            </a:br>
            <a:r>
              <a:rPr lang="en-CA" sz="2600" dirty="0"/>
              <a:t>keeps you tied to it, keeps you from</a:t>
            </a:r>
            <a:br>
              <a:rPr lang="en-CA" sz="2600" dirty="0"/>
            </a:br>
            <a:r>
              <a:rPr lang="en-CA" sz="2600" dirty="0"/>
              <a:t>making the most of the present.</a:t>
            </a:r>
          </a:p>
        </p:txBody>
      </p:sp>
    </p:spTree>
    <p:extLst>
      <p:ext uri="{BB962C8B-B14F-4D97-AF65-F5344CB8AC3E}">
        <p14:creationId xmlns:p14="http://schemas.microsoft.com/office/powerpoint/2010/main" val="262720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864096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What has already been and what will be</a:t>
            </a:r>
            <a:br>
              <a:rPr lang="en-CA" sz="2300" dirty="0"/>
            </a:br>
            <a:r>
              <a:rPr lang="en-CA" sz="2300" dirty="0"/>
              <a:t>are not in your control.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6207607-3010-3345-81E7-2CB7B5BDFC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556"/>
          <a:stretch/>
        </p:blipFill>
        <p:spPr>
          <a:xfrm>
            <a:off x="2278925" y="2283718"/>
            <a:ext cx="2905652" cy="1656184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203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44016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Measuring your success by what you have now</a:t>
            </a:r>
            <a:br>
              <a:rPr lang="en-CA" dirty="0"/>
            </a:br>
            <a:r>
              <a:rPr lang="en-CA" dirty="0"/>
              <a:t>is so much more than imagining</a:t>
            </a:r>
            <a:br>
              <a:rPr lang="en-CA" dirty="0"/>
            </a:br>
            <a:r>
              <a:rPr lang="en-CA" dirty="0"/>
              <a:t>what it could’ve been or could be.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160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512168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To live in the moment is to seize the moment you are in, living it to the fullest, experiencing it without letting the past or the future distract you.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2482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512168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anything, it’s already here. It’s right now, so don’t put off your goals just because it’s not the right time, or you don’t have the funds.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0814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864096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You can still work for your goals</a:t>
            </a:r>
            <a:br>
              <a:rPr lang="en-CA" sz="2300" dirty="0"/>
            </a:br>
            <a:r>
              <a:rPr lang="en-CA" sz="2300" dirty="0"/>
              <a:t>despite these setbacks.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0B53F88-D5C5-4A44-A7C0-CBC489410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340" y="2306533"/>
            <a:ext cx="2838822" cy="1489353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660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779662"/>
            <a:ext cx="6447501" cy="1944216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Focusing on what you have now,</a:t>
            </a:r>
            <a:br>
              <a:rPr lang="en-CA" sz="2600" dirty="0"/>
            </a:br>
            <a:r>
              <a:rPr lang="en-CA" sz="2600" dirty="0"/>
              <a:t>focusing on the task at hand now,</a:t>
            </a:r>
            <a:br>
              <a:rPr lang="en-CA" sz="2600" dirty="0"/>
            </a:br>
            <a:r>
              <a:rPr lang="en-CA" sz="2600" dirty="0"/>
              <a:t>and focusing on all that you can</a:t>
            </a:r>
            <a:br>
              <a:rPr lang="en-CA" sz="2600" dirty="0"/>
            </a:br>
            <a:r>
              <a:rPr lang="en-CA" sz="2600" dirty="0"/>
              <a:t>thank today for.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144885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597770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Be present and mindful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327125"/>
            <a:ext cx="6447501" cy="1180729"/>
          </a:xfrm>
        </p:spPr>
        <p:txBody>
          <a:bodyPr>
            <a:noAutofit/>
          </a:bodyPr>
          <a:lstStyle/>
          <a:p>
            <a:r>
              <a:rPr lang="en-CA" sz="2400" dirty="0"/>
              <a:t>Being present in the now and being mindful of the very moment you’re living in allows you to make it even more valuable and meaningful.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0493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781018"/>
            <a:ext cx="6447501" cy="1243775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your goal is to spend more quality</a:t>
            </a:r>
            <a:br>
              <a:rPr lang="en-CA" dirty="0"/>
            </a:br>
            <a:r>
              <a:rPr lang="en-CA" dirty="0"/>
              <a:t>time with your family, then do so. 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B150FF3-66ED-E841-9178-68ED1409E839}"/>
              </a:ext>
            </a:extLst>
          </p:cNvPr>
          <p:cNvSpPr txBox="1">
            <a:spLocks/>
          </p:cNvSpPr>
          <p:nvPr/>
        </p:nvSpPr>
        <p:spPr>
          <a:xfrm>
            <a:off x="508001" y="2643758"/>
            <a:ext cx="6447501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300" dirty="0"/>
          </a:p>
        </p:txBody>
      </p:sp>
      <p:pic>
        <p:nvPicPr>
          <p:cNvPr id="1026" name="Picture 2" descr="Image result for family time din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619" y="1995686"/>
            <a:ext cx="3718262" cy="2500974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9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44827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The precious few hours you finally spare</a:t>
            </a:r>
            <a:br>
              <a:rPr lang="en-CA" dirty="0"/>
            </a:br>
            <a:r>
              <a:rPr lang="en-CA" dirty="0"/>
              <a:t>for family time all go to waste.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Make the most out of the opportunity at hand, not letting distractions take away</a:t>
            </a:r>
            <a:br>
              <a:rPr lang="en-CA" dirty="0"/>
            </a:br>
            <a:r>
              <a:rPr lang="en-CA" dirty="0"/>
              <a:t>what you have now.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828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C0FD600B-5D06-CB41-9DBF-02EE08C3A1B9}" vid="{F45A2DC3-C621-494F-A280-52EF2416E3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1112</TotalTime>
  <Words>326</Words>
  <Application>Microsoft Office PowerPoint</Application>
  <PresentationFormat>On-screen Show (16:9)</PresentationFormat>
  <Paragraphs>37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 present and mindful</vt:lpstr>
      <vt:lpstr>PowerPoint Presentation</vt:lpstr>
      <vt:lpstr>PowerPoint Presentation</vt:lpstr>
      <vt:lpstr>PowerPoint Presentation</vt:lpstr>
      <vt:lpstr>PowerPoint Presentation</vt:lpstr>
      <vt:lpstr>Meditate</vt:lpstr>
      <vt:lpstr>PowerPoint Presentation</vt:lpstr>
      <vt:lpstr>PowerPoint Presentation</vt:lpstr>
      <vt:lpstr>PowerPoint Presentation</vt:lpstr>
      <vt:lpstr>PowerPoint Presentation</vt:lpstr>
      <vt:lpstr>Practice gratitude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72</cp:revision>
  <dcterms:created xsi:type="dcterms:W3CDTF">2018-10-15T07:11:14Z</dcterms:created>
  <dcterms:modified xsi:type="dcterms:W3CDTF">2019-03-06T09:18:55Z</dcterms:modified>
</cp:coreProperties>
</file>