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22"/>
  </p:notesMasterIdLst>
  <p:sldIdLst>
    <p:sldId id="257" r:id="rId2"/>
    <p:sldId id="286" r:id="rId3"/>
    <p:sldId id="320" r:id="rId4"/>
    <p:sldId id="263" r:id="rId5"/>
    <p:sldId id="264" r:id="rId6"/>
    <p:sldId id="322" r:id="rId7"/>
    <p:sldId id="323" r:id="rId8"/>
    <p:sldId id="271" r:id="rId9"/>
    <p:sldId id="273" r:id="rId10"/>
    <p:sldId id="325" r:id="rId11"/>
    <p:sldId id="327" r:id="rId12"/>
    <p:sldId id="328" r:id="rId13"/>
    <p:sldId id="281" r:id="rId14"/>
    <p:sldId id="282" r:id="rId15"/>
    <p:sldId id="329" r:id="rId16"/>
    <p:sldId id="331" r:id="rId17"/>
    <p:sldId id="332" r:id="rId18"/>
    <p:sldId id="335" r:id="rId19"/>
    <p:sldId id="336" r:id="rId20"/>
    <p:sldId id="337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742"/>
    <p:restoredTop sz="94650"/>
  </p:normalViewPr>
  <p:slideViewPr>
    <p:cSldViewPr>
      <p:cViewPr varScale="1">
        <p:scale>
          <a:sx n="71" d="100"/>
          <a:sy n="71" d="100"/>
        </p:scale>
        <p:origin x="51" y="36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9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0465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28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815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50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32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0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5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2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0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8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191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2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0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4" t="7311" r="-861"/>
          <a:stretch/>
        </p:blipFill>
        <p:spPr>
          <a:xfrm>
            <a:off x="0" y="-92546"/>
            <a:ext cx="9252520" cy="52360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939267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Be Accountable</a:t>
            </a:r>
            <a:endParaRPr lang="en-ID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03598"/>
            <a:ext cx="6447501" cy="144016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Many people have inspirational quotes</a:t>
            </a:r>
            <a:br>
              <a:rPr lang="en-CA" dirty="0"/>
            </a:br>
            <a:r>
              <a:rPr lang="en-CA" dirty="0"/>
              <a:t>on their walls on phone screen so that</a:t>
            </a:r>
            <a:br>
              <a:rPr lang="en-CA" dirty="0"/>
            </a:br>
            <a:r>
              <a:rPr lang="en-CA" dirty="0"/>
              <a:t>they look at them every day.</a:t>
            </a:r>
            <a:r>
              <a:rPr lang="en-ID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307A6835-DCF6-C54D-AD62-621C356D02D5}"/>
              </a:ext>
            </a:extLst>
          </p:cNvPr>
          <p:cNvSpPr txBox="1">
            <a:spLocks/>
          </p:cNvSpPr>
          <p:nvPr/>
        </p:nvSpPr>
        <p:spPr>
          <a:xfrm>
            <a:off x="508001" y="2715766"/>
            <a:ext cx="6447501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/>
              <a:t>If you’re someone with a knack</a:t>
            </a:r>
            <a:br>
              <a:rPr lang="en-CA"/>
            </a:br>
            <a:r>
              <a:rPr lang="en-CA"/>
              <a:t>for writing, write down your goals.</a:t>
            </a:r>
            <a:r>
              <a:rPr lang="en-ID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72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19622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Or, if you have supportive peers,</a:t>
            </a:r>
            <a:br>
              <a:rPr lang="en-CA" sz="2600" dirty="0"/>
            </a:br>
            <a:r>
              <a:rPr lang="en-CA" sz="2600" dirty="0"/>
              <a:t>get feedback from them.</a:t>
            </a:r>
            <a:r>
              <a:rPr lang="en-ID" sz="2600" dirty="0"/>
              <a:t> </a:t>
            </a:r>
          </a:p>
          <a:p>
            <a:pPr algn="ctr"/>
            <a:endParaRPr lang="en-ID" sz="2600" dirty="0"/>
          </a:p>
          <a:p>
            <a:pPr algn="ctr"/>
            <a:r>
              <a:rPr lang="en-CA" sz="2600" dirty="0"/>
              <a:t>Also, it will give you an insight into</a:t>
            </a:r>
            <a:br>
              <a:rPr lang="en-CA" sz="2600" dirty="0"/>
            </a:br>
            <a:r>
              <a:rPr lang="en-CA" sz="2600" dirty="0"/>
              <a:t>how others perceive your efforts.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285249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91630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If you’re in a workplace, your subordinates can also tell you how well you are doing.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Either way, feedback can do wonders</a:t>
            </a:r>
            <a:br>
              <a:rPr lang="en-CA" dirty="0"/>
            </a:br>
            <a:r>
              <a:rPr lang="en-CA" dirty="0"/>
              <a:t>if only you hold yourself accountable.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587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728149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Be Honest 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427734"/>
            <a:ext cx="6447501" cy="670669"/>
          </a:xfrm>
        </p:spPr>
        <p:txBody>
          <a:bodyPr>
            <a:noAutofit/>
          </a:bodyPr>
          <a:lstStyle/>
          <a:p>
            <a:r>
              <a:rPr lang="en-CA" sz="2400" dirty="0"/>
              <a:t>Just as accountability is important, so is honesty.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59309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19622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It’s very important to be honest</a:t>
            </a:r>
            <a:br>
              <a:rPr lang="en-CA" sz="2600" dirty="0"/>
            </a:br>
            <a:r>
              <a:rPr lang="en-CA" sz="2600" dirty="0"/>
              <a:t>about the results.</a:t>
            </a:r>
          </a:p>
          <a:p>
            <a:pPr algn="ctr"/>
            <a:endParaRPr lang="en-CA" sz="2600" dirty="0"/>
          </a:p>
          <a:p>
            <a:pPr algn="ctr"/>
            <a:r>
              <a:rPr lang="en-CA" sz="2600" dirty="0"/>
              <a:t>Success only becomes possible when</a:t>
            </a:r>
            <a:br>
              <a:rPr lang="en-CA" sz="2600" dirty="0"/>
            </a:br>
            <a:r>
              <a:rPr lang="en-CA" sz="2600" dirty="0"/>
              <a:t>you own up to your mistakes. 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169452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059582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If you totally ignore it or lie about it</a:t>
            </a:r>
            <a:br>
              <a:rPr lang="en-CA" dirty="0"/>
            </a:br>
            <a:r>
              <a:rPr lang="en-CA" dirty="0"/>
              <a:t>to yourself and others, how can you</a:t>
            </a:r>
            <a:br>
              <a:rPr lang="en-CA" dirty="0"/>
            </a:br>
            <a:r>
              <a:rPr lang="en-CA" dirty="0"/>
              <a:t>ever hope to rectify it?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8F50279D-4E68-6C48-95CB-14C654DAFF81}"/>
              </a:ext>
            </a:extLst>
          </p:cNvPr>
          <p:cNvSpPr txBox="1">
            <a:spLocks/>
          </p:cNvSpPr>
          <p:nvPr/>
        </p:nvSpPr>
        <p:spPr>
          <a:xfrm>
            <a:off x="508001" y="2499742"/>
            <a:ext cx="6447501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/>
              <a:t>Plus, when you’re not honest with yourself,</a:t>
            </a:r>
            <a:br>
              <a:rPr lang="en-CA"/>
            </a:br>
            <a:r>
              <a:rPr lang="en-CA"/>
              <a:t>you’ll always have a constant</a:t>
            </a:r>
            <a:br>
              <a:rPr lang="en-CA"/>
            </a:br>
            <a:r>
              <a:rPr lang="en-CA"/>
              <a:t>feeling of dissatisfaction.</a:t>
            </a:r>
            <a:r>
              <a:rPr lang="en-ID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6086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75606"/>
            <a:ext cx="6447501" cy="936104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Holding yourself accountable for your actions is also a reality check to set goals that are attainable.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E6E96DE-C4C8-5841-A364-B36DB7FA7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678" y="2355726"/>
            <a:ext cx="2924145" cy="1792858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664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915566"/>
            <a:ext cx="6447501" cy="1080120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Realism is essential when setting goals.</a:t>
            </a:r>
            <a:r>
              <a:rPr lang="en-ID" sz="2300" dirty="0"/>
              <a:t> </a:t>
            </a:r>
            <a:br>
              <a:rPr lang="en-ID" sz="2300" dirty="0"/>
            </a:br>
            <a:r>
              <a:rPr lang="en-CA" sz="2300" dirty="0"/>
              <a:t>Now, you need to be real about it.</a:t>
            </a:r>
            <a:r>
              <a:rPr lang="en-ID" sz="23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77F01B3-1B89-4C48-8F11-8FD402D9A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995686"/>
            <a:ext cx="2816455" cy="221171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682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499742"/>
            <a:ext cx="6447501" cy="2016224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Maybe you set the wrong time frame</a:t>
            </a:r>
            <a:br>
              <a:rPr lang="en-CA" dirty="0"/>
            </a:br>
            <a:r>
              <a:rPr lang="en-CA" dirty="0"/>
              <a:t>or misspent the money that you could</a:t>
            </a:r>
            <a:br>
              <a:rPr lang="en-CA" dirty="0"/>
            </a:br>
            <a:r>
              <a:rPr lang="en-CA" dirty="0"/>
              <a:t>have saved on unnecessary things. 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F26E7E6A-C796-0B42-B6F9-6BB746BCFD7B}"/>
              </a:ext>
            </a:extLst>
          </p:cNvPr>
          <p:cNvSpPr txBox="1">
            <a:spLocks/>
          </p:cNvSpPr>
          <p:nvPr/>
        </p:nvSpPr>
        <p:spPr>
          <a:xfrm>
            <a:off x="508001" y="1347614"/>
            <a:ext cx="6447501" cy="7837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 dirty="0"/>
              <a:t>If you think your goals are realistic,</a:t>
            </a:r>
            <a:br>
              <a:rPr lang="en-CA" dirty="0"/>
            </a:br>
            <a:r>
              <a:rPr lang="en-CA" dirty="0"/>
              <a:t>proceed with them.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8532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95686"/>
            <a:ext cx="6447501" cy="2016224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A good way to prevent disappointment or unpleasant situations is to have a Plan B</a:t>
            </a:r>
            <a:br>
              <a:rPr lang="en-CA" sz="2600" dirty="0"/>
            </a:br>
            <a:r>
              <a:rPr lang="en-CA" sz="2600" dirty="0"/>
              <a:t>so that you can fix things later.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45339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512168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There comes a certain time in your life</a:t>
            </a:r>
            <a:br>
              <a:rPr lang="en-CA" sz="2600" dirty="0"/>
            </a:br>
            <a:r>
              <a:rPr lang="en-CA" sz="2600" dirty="0"/>
              <a:t>when you realize that now you are</a:t>
            </a:r>
            <a:br>
              <a:rPr lang="en-CA" sz="2600" dirty="0"/>
            </a:br>
            <a:r>
              <a:rPr lang="en-CA" sz="2600" dirty="0"/>
              <a:t>accountable for everything you do.</a:t>
            </a:r>
            <a:r>
              <a:rPr lang="en-ID" sz="2600" dirty="0"/>
              <a:t> 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183677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779662"/>
            <a:ext cx="6447501" cy="172819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Being accountable can be a frightening</a:t>
            </a:r>
            <a:br>
              <a:rPr lang="en-CA" dirty="0"/>
            </a:br>
            <a:r>
              <a:rPr lang="en-CA" dirty="0"/>
              <a:t>thought because no one likes to be judged</a:t>
            </a:r>
            <a:br>
              <a:rPr lang="en-CA" dirty="0"/>
            </a:br>
            <a:r>
              <a:rPr lang="en-CA" dirty="0"/>
              <a:t>especially for something that</a:t>
            </a:r>
            <a:br>
              <a:rPr lang="en-CA" dirty="0"/>
            </a:br>
            <a:r>
              <a:rPr lang="en-CA" dirty="0"/>
              <a:t>someone else did.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8347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512168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In some situations, you have to be</a:t>
            </a:r>
            <a:br>
              <a:rPr lang="en-CA" sz="2600" dirty="0"/>
            </a:br>
            <a:r>
              <a:rPr lang="en-CA" sz="2600" dirty="0"/>
              <a:t>accountable for yourself alone</a:t>
            </a:r>
            <a:br>
              <a:rPr lang="en-CA" sz="2600" dirty="0"/>
            </a:br>
            <a:r>
              <a:rPr lang="en-CA" sz="2600" dirty="0"/>
              <a:t>while in others, you are accountable</a:t>
            </a:r>
            <a:br>
              <a:rPr lang="en-CA" sz="2600" dirty="0"/>
            </a:br>
            <a:r>
              <a:rPr lang="en-CA" sz="2600" dirty="0"/>
              <a:t>for others as well.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72482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885802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Take Responsibility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615157"/>
            <a:ext cx="6447501" cy="820689"/>
          </a:xfrm>
        </p:spPr>
        <p:txBody>
          <a:bodyPr>
            <a:noAutofit/>
          </a:bodyPr>
          <a:lstStyle/>
          <a:p>
            <a:r>
              <a:rPr lang="en-CA" sz="2400" dirty="0"/>
              <a:t>The first step of being accountable is to take responsibility.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0493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03598"/>
            <a:ext cx="6447501" cy="2448272"/>
          </a:xfrm>
        </p:spPr>
        <p:txBody>
          <a:bodyPr>
            <a:noAutofit/>
          </a:bodyPr>
          <a:lstStyle/>
          <a:p>
            <a:pPr algn="ctr"/>
            <a:r>
              <a:rPr lang="en-ID" sz="2300" dirty="0"/>
              <a:t>For instance, if you’re the head of a family, you have to be accountable to them too. Or, if you’re leading an excursion tour, you have to be accountable to your tour group. </a:t>
            </a:r>
            <a:endParaRPr lang="en-ID" sz="2300" dirty="0" smtClean="0"/>
          </a:p>
          <a:p>
            <a:pPr algn="ctr"/>
            <a:endParaRPr lang="en-ID" sz="2300" dirty="0"/>
          </a:p>
          <a:p>
            <a:pPr algn="ctr"/>
            <a:r>
              <a:rPr lang="en-ID" sz="2300" dirty="0" smtClean="0"/>
              <a:t>Remember </a:t>
            </a:r>
            <a:r>
              <a:rPr lang="en-ID" sz="2300" dirty="0"/>
              <a:t>this: With great power, comes great responsibility.</a:t>
            </a:r>
            <a:endParaRPr lang="en-ID" sz="2300" dirty="0"/>
          </a:p>
        </p:txBody>
      </p:sp>
    </p:spTree>
    <p:extLst>
      <p:ext uri="{BB962C8B-B14F-4D97-AF65-F5344CB8AC3E}">
        <p14:creationId xmlns:p14="http://schemas.microsoft.com/office/powerpoint/2010/main" val="16469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987574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You need to realize that you’re</a:t>
            </a:r>
            <a:br>
              <a:rPr lang="en-CA" sz="2300" dirty="0"/>
            </a:br>
            <a:r>
              <a:rPr lang="en-CA" sz="2300" dirty="0"/>
              <a:t>in charge and it’s only you</a:t>
            </a:r>
            <a:br>
              <a:rPr lang="en-CA" sz="2300" dirty="0"/>
            </a:br>
            <a:r>
              <a:rPr lang="en-CA" sz="2300" dirty="0"/>
              <a:t>who’s accountable.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D8D81E-3E0F-8A4C-B093-2E03F60F1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283" y="2362085"/>
            <a:ext cx="2908935" cy="1934716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920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2160240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So take responsibility of your</a:t>
            </a:r>
            <a:br>
              <a:rPr lang="en-CA" sz="2600" dirty="0"/>
            </a:br>
            <a:r>
              <a:rPr lang="en-CA" sz="2600" dirty="0"/>
              <a:t>actions and theirs’ too.</a:t>
            </a:r>
            <a:r>
              <a:rPr lang="en-ID" sz="2600" dirty="0"/>
              <a:t> </a:t>
            </a:r>
          </a:p>
          <a:p>
            <a:pPr algn="ctr"/>
            <a:endParaRPr lang="en-ID" sz="2600" dirty="0"/>
          </a:p>
          <a:p>
            <a:pPr algn="ctr"/>
            <a:r>
              <a:rPr lang="en-CA" sz="2600" dirty="0"/>
              <a:t>Always remember. It is mature</a:t>
            </a:r>
            <a:br>
              <a:rPr lang="en-CA" sz="2600" dirty="0"/>
            </a:br>
            <a:r>
              <a:rPr lang="en-CA" sz="2600" dirty="0"/>
              <a:t>to be accountable for yourself.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828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956480"/>
            <a:ext cx="6447501" cy="543262"/>
          </a:xfrm>
        </p:spPr>
        <p:txBody>
          <a:bodyPr>
            <a:normAutofit/>
          </a:bodyPr>
          <a:lstStyle/>
          <a:p>
            <a:r>
              <a:rPr lang="en-CA" sz="2800" b="1" dirty="0"/>
              <a:t>Say It Out Loud That You’ll Do It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499742"/>
            <a:ext cx="6447501" cy="1080120"/>
          </a:xfrm>
        </p:spPr>
        <p:txBody>
          <a:bodyPr>
            <a:normAutofit/>
          </a:bodyPr>
          <a:lstStyle/>
          <a:p>
            <a:r>
              <a:rPr lang="en-CA" sz="2400" dirty="0"/>
              <a:t>Positive affirmation is very important so it’s crucial to keep reminding yourself that you will do it.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8705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100811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You’re also accountable to yourself</a:t>
            </a:r>
            <a:br>
              <a:rPr lang="en-CA" sz="2600" dirty="0"/>
            </a:br>
            <a:r>
              <a:rPr lang="en-CA" sz="2600" dirty="0"/>
              <a:t>for your mission or goal in life. </a:t>
            </a:r>
            <a:endParaRPr lang="en-ID" sz="2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29458ACF-4A69-E44D-BEF9-96D926586583}"/>
              </a:ext>
            </a:extLst>
          </p:cNvPr>
          <p:cNvSpPr txBox="1">
            <a:spLocks/>
          </p:cNvSpPr>
          <p:nvPr/>
        </p:nvSpPr>
        <p:spPr>
          <a:xfrm>
            <a:off x="508001" y="2571750"/>
            <a:ext cx="6447501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 sz="2600" dirty="0"/>
              <a:t>You have to determine what</a:t>
            </a:r>
            <a:br>
              <a:rPr lang="en-CA" sz="2600" dirty="0"/>
            </a:br>
            <a:r>
              <a:rPr lang="en-CA" sz="2600" dirty="0"/>
              <a:t>you want to do or achieve in life.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67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C0FD600B-5D06-CB41-9DBF-02EE08C3A1B9}" vid="{F45A2DC3-C621-494F-A280-52EF2416E3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1051</TotalTime>
  <Words>270</Words>
  <Application>Microsoft Office PowerPoint</Application>
  <PresentationFormat>On-screen Show (16:9)</PresentationFormat>
  <Paragraphs>38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Take Responsibility</vt:lpstr>
      <vt:lpstr>PowerPoint Presentation</vt:lpstr>
      <vt:lpstr>PowerPoint Presentation</vt:lpstr>
      <vt:lpstr>PowerPoint Presentation</vt:lpstr>
      <vt:lpstr>Say It Out Loud That You’ll Do It</vt:lpstr>
      <vt:lpstr>PowerPoint Presentation</vt:lpstr>
      <vt:lpstr>PowerPoint Presentation</vt:lpstr>
      <vt:lpstr>PowerPoint Presentation</vt:lpstr>
      <vt:lpstr>PowerPoint Presentation</vt:lpstr>
      <vt:lpstr>Be Honest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72</cp:revision>
  <dcterms:created xsi:type="dcterms:W3CDTF">2018-10-15T07:11:14Z</dcterms:created>
  <dcterms:modified xsi:type="dcterms:W3CDTF">2019-03-06T13:57:36Z</dcterms:modified>
</cp:coreProperties>
</file>