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28"/>
  </p:notesMasterIdLst>
  <p:sldIdLst>
    <p:sldId id="257" r:id="rId2"/>
    <p:sldId id="306" r:id="rId3"/>
    <p:sldId id="286" r:id="rId4"/>
    <p:sldId id="263" r:id="rId5"/>
    <p:sldId id="264" r:id="rId6"/>
    <p:sldId id="307" r:id="rId7"/>
    <p:sldId id="308" r:id="rId8"/>
    <p:sldId id="310" r:id="rId9"/>
    <p:sldId id="314" r:id="rId10"/>
    <p:sldId id="271" r:id="rId11"/>
    <p:sldId id="273" r:id="rId12"/>
    <p:sldId id="294" r:id="rId13"/>
    <p:sldId id="296" r:id="rId14"/>
    <p:sldId id="297" r:id="rId15"/>
    <p:sldId id="315" r:id="rId16"/>
    <p:sldId id="316" r:id="rId17"/>
    <p:sldId id="317" r:id="rId18"/>
    <p:sldId id="281" r:id="rId19"/>
    <p:sldId id="282" r:id="rId20"/>
    <p:sldId id="300" r:id="rId21"/>
    <p:sldId id="303" r:id="rId22"/>
    <p:sldId id="305" r:id="rId23"/>
    <p:sldId id="311" r:id="rId24"/>
    <p:sldId id="312" r:id="rId25"/>
    <p:sldId id="318" r:id="rId26"/>
    <p:sldId id="319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742"/>
    <p:restoredTop sz="94650"/>
  </p:normalViewPr>
  <p:slideViewPr>
    <p:cSldViewPr>
      <p:cViewPr varScale="1">
        <p:scale>
          <a:sx n="71" d="100"/>
          <a:sy n="71" d="100"/>
        </p:scale>
        <p:origin x="51" y="36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90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0465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28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8815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50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32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0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45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29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0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20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>
            <a:normAutofit/>
          </a:bodyPr>
          <a:lstStyle>
            <a:lvl1pPr>
              <a:defRPr sz="2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98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191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2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62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03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4" t="7311" r="-861"/>
          <a:stretch/>
        </p:blipFill>
        <p:spPr>
          <a:xfrm>
            <a:off x="0" y="-92546"/>
            <a:ext cx="9252520" cy="52360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2944977"/>
            <a:ext cx="327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Nothing Is Impossible</a:t>
            </a:r>
            <a:endParaRPr lang="en-ID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021" y="899439"/>
            <a:ext cx="6447501" cy="543262"/>
          </a:xfrm>
        </p:spPr>
        <p:txBody>
          <a:bodyPr>
            <a:normAutofit/>
          </a:bodyPr>
          <a:lstStyle/>
          <a:p>
            <a:r>
              <a:rPr lang="en-CA" sz="2800" b="1" dirty="0"/>
              <a:t>Attitude is Key to Success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2811" y="1453204"/>
            <a:ext cx="6447501" cy="557385"/>
          </a:xfrm>
        </p:spPr>
        <p:txBody>
          <a:bodyPr>
            <a:normAutofit/>
          </a:bodyPr>
          <a:lstStyle/>
          <a:p>
            <a:r>
              <a:rPr lang="en-CA" sz="2400" dirty="0"/>
              <a:t>Your attitude matters a lot. </a:t>
            </a:r>
            <a:endParaRPr lang="en-US" sz="2400" dirty="0"/>
          </a:p>
        </p:txBody>
      </p:sp>
      <p:pic>
        <p:nvPicPr>
          <p:cNvPr id="1026" name="Picture 2" descr="Image result for hap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71750"/>
            <a:ext cx="3024336" cy="2013074"/>
          </a:xfrm>
          <a:prstGeom prst="ellipse">
            <a:avLst/>
          </a:prstGeom>
          <a:ln w="285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05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635646"/>
            <a:ext cx="6447501" cy="2448272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To actually learn, you have to stay determined.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Keep reminding yourself that you are only stopping once you’ve made it possible.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767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563638"/>
            <a:ext cx="6447501" cy="244827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Don’t be lazy about something.</a:t>
            </a:r>
            <a:r>
              <a:rPr lang="en-ID" sz="2600" dirty="0"/>
              <a:t> </a:t>
            </a:r>
          </a:p>
          <a:p>
            <a:pPr algn="ctr"/>
            <a:endParaRPr lang="en-ID" sz="2600" dirty="0"/>
          </a:p>
          <a:p>
            <a:pPr algn="ctr"/>
            <a:r>
              <a:rPr lang="en-CA" sz="2600" dirty="0"/>
              <a:t>Tell yourself that missing even one day</a:t>
            </a:r>
            <a:br>
              <a:rPr lang="en-CA" sz="2600" dirty="0"/>
            </a:br>
            <a:r>
              <a:rPr lang="en-CA" sz="2600" dirty="0"/>
              <a:t>will put </a:t>
            </a:r>
            <a:r>
              <a:rPr lang="en-CA" sz="2600" dirty="0" smtClean="0"/>
              <a:t>you </a:t>
            </a:r>
            <a:r>
              <a:rPr lang="en-CA" sz="2600" dirty="0"/>
              <a:t>behind.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226891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203598"/>
            <a:ext cx="6447501" cy="1008112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People like to share their experiences, especially if they’ve had a hard time of it. 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BF3BE10-1A7B-D844-8673-8D10318F0A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8090" y="2211710"/>
            <a:ext cx="2887322" cy="1923678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178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491630"/>
            <a:ext cx="6447501" cy="2304256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If someone failed at something that</a:t>
            </a:r>
            <a:br>
              <a:rPr lang="en-CA" dirty="0"/>
            </a:br>
            <a:r>
              <a:rPr lang="en-CA" dirty="0"/>
              <a:t>doesn’t mean you will too.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You, on the other hand, have the positivity and the determination and you will succeed.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2834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491630"/>
            <a:ext cx="6447501" cy="2304256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Most importantly, have faith in yourself.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Remind yourself of all the challenges that</a:t>
            </a:r>
            <a:br>
              <a:rPr lang="en-CA" dirty="0"/>
            </a:br>
            <a:r>
              <a:rPr lang="en-CA" dirty="0"/>
              <a:t>you’ve already overcome and prepare</a:t>
            </a:r>
            <a:br>
              <a:rPr lang="en-CA" dirty="0"/>
            </a:br>
            <a:r>
              <a:rPr lang="en-CA" dirty="0"/>
              <a:t>for the ones you’re going to face.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3866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635646"/>
            <a:ext cx="6447501" cy="2304256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Think of a school or college.</a:t>
            </a:r>
            <a:r>
              <a:rPr lang="en-ID" sz="2600" dirty="0"/>
              <a:t> </a:t>
            </a:r>
          </a:p>
          <a:p>
            <a:pPr algn="ctr"/>
            <a:endParaRPr lang="en-ID" sz="2600" dirty="0"/>
          </a:p>
          <a:p>
            <a:pPr algn="ctr"/>
            <a:r>
              <a:rPr lang="en-CA" sz="2600" dirty="0"/>
              <a:t>It’s their attitude that takes</a:t>
            </a:r>
            <a:br>
              <a:rPr lang="en-CA" sz="2600" dirty="0"/>
            </a:br>
            <a:r>
              <a:rPr lang="en-CA" sz="2600" dirty="0"/>
              <a:t>them forward.</a:t>
            </a:r>
            <a:r>
              <a:rPr lang="en-ID" sz="2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8613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131590"/>
            <a:ext cx="6447501" cy="936104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This is what you need to don’t let anything</a:t>
            </a:r>
            <a:br>
              <a:rPr lang="en-CA" sz="2300" dirty="0"/>
            </a:br>
            <a:r>
              <a:rPr lang="en-CA" sz="2300" dirty="0"/>
              <a:t>distract you or derail you. 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B74277B-AB9C-0F4B-9CAC-2A1D29889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990" y="2283718"/>
            <a:ext cx="2921521" cy="1947681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609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728149"/>
            <a:ext cx="6447501" cy="657347"/>
          </a:xfrm>
        </p:spPr>
        <p:txBody>
          <a:bodyPr>
            <a:normAutofit/>
          </a:bodyPr>
          <a:lstStyle/>
          <a:p>
            <a:r>
              <a:rPr lang="en-CA" sz="2800" b="1" dirty="0"/>
              <a:t>Learn to Take a Blow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1" y="2478623"/>
            <a:ext cx="6447501" cy="885215"/>
          </a:xfrm>
        </p:spPr>
        <p:txBody>
          <a:bodyPr>
            <a:noAutofit/>
          </a:bodyPr>
          <a:lstStyle/>
          <a:p>
            <a:r>
              <a:rPr lang="en-CA" sz="2400" dirty="0"/>
              <a:t>If you start a journey, you’re bound to face bumps along the road.</a:t>
            </a:r>
            <a:r>
              <a:rPr lang="en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9309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067694"/>
            <a:ext cx="6447501" cy="1224136"/>
          </a:xfrm>
        </p:spPr>
        <p:txBody>
          <a:bodyPr>
            <a:noAutofit/>
          </a:bodyPr>
          <a:lstStyle/>
          <a:p>
            <a:pPr algn="ctr"/>
            <a:r>
              <a:rPr lang="en-CA" sz="2600" dirty="0"/>
              <a:t>Keep your disaster management plan ready</a:t>
            </a:r>
            <a:br>
              <a:rPr lang="en-CA" sz="2600" dirty="0"/>
            </a:br>
            <a:r>
              <a:rPr lang="en-CA" sz="2600" dirty="0"/>
              <a:t>so that you aren’t totally thrown off</a:t>
            </a:r>
            <a:br>
              <a:rPr lang="en-CA" sz="2600" dirty="0"/>
            </a:br>
            <a:r>
              <a:rPr lang="en-CA" sz="2600" dirty="0"/>
              <a:t>by any problem you face.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169452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563638"/>
            <a:ext cx="6447501" cy="576064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Everyone says that nothing is impossible.</a:t>
            </a:r>
            <a:r>
              <a:rPr lang="en-ID" sz="2300" dirty="0"/>
              <a:t> </a:t>
            </a:r>
            <a:endParaRPr lang="en-MY" sz="23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22C3B74-9905-4F4B-8994-5B287CE060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025" b="25169"/>
          <a:stretch/>
        </p:blipFill>
        <p:spPr>
          <a:xfrm>
            <a:off x="2239501" y="2211710"/>
            <a:ext cx="2984500" cy="129614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19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91630"/>
            <a:ext cx="6447501" cy="2376264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Sometimes, one thing can ruin</a:t>
            </a:r>
            <a:br>
              <a:rPr lang="en-CA" sz="2600" dirty="0"/>
            </a:br>
            <a:r>
              <a:rPr lang="en-CA" sz="2600" dirty="0"/>
              <a:t>an entire day or week. </a:t>
            </a:r>
          </a:p>
          <a:p>
            <a:pPr algn="ctr"/>
            <a:endParaRPr lang="en-CA" sz="2600" dirty="0"/>
          </a:p>
          <a:p>
            <a:pPr algn="ctr"/>
            <a:r>
              <a:rPr lang="en-CA" sz="2600" dirty="0"/>
              <a:t>A good way to do is to keep</a:t>
            </a:r>
            <a:br>
              <a:rPr lang="en-CA" sz="2600" dirty="0"/>
            </a:br>
            <a:r>
              <a:rPr lang="en-CA" sz="2600" dirty="0"/>
              <a:t>a gratitude journal.</a:t>
            </a:r>
            <a:r>
              <a:rPr lang="en-ID" sz="2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6034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067694"/>
            <a:ext cx="6447501" cy="136815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So, every time you are hit with</a:t>
            </a:r>
            <a:br>
              <a:rPr lang="en-CA" sz="2600" dirty="0"/>
            </a:br>
            <a:r>
              <a:rPr lang="en-CA" sz="2600" dirty="0"/>
              <a:t>failure or a hurdle, read the journal</a:t>
            </a:r>
            <a:br>
              <a:rPr lang="en-CA" sz="2600" dirty="0"/>
            </a:br>
            <a:r>
              <a:rPr lang="en-CA" sz="2600" dirty="0"/>
              <a:t>to feel better.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73976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2088232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Problems are there to teach you something.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Learn from the mistakes you made and teach yourself how to do better next time.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768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491630"/>
            <a:ext cx="6447501" cy="223224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Always remember that there is</a:t>
            </a:r>
            <a:br>
              <a:rPr lang="en-CA" dirty="0"/>
            </a:br>
            <a:r>
              <a:rPr lang="en-CA" dirty="0"/>
              <a:t>no dead end.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If you have decided to read more often, don’t be discouraged because books are too expensive.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331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563638"/>
            <a:ext cx="6447501" cy="2376264"/>
          </a:xfrm>
        </p:spPr>
        <p:txBody>
          <a:bodyPr>
            <a:noAutofit/>
          </a:bodyPr>
          <a:lstStyle/>
          <a:p>
            <a:pPr algn="ctr"/>
            <a:r>
              <a:rPr lang="en-CA" sz="2600" dirty="0"/>
              <a:t>You can always go to a library or</a:t>
            </a:r>
            <a:br>
              <a:rPr lang="en-CA" sz="2600" dirty="0"/>
            </a:br>
            <a:r>
              <a:rPr lang="en-CA" sz="2600" dirty="0"/>
              <a:t>borrow books. </a:t>
            </a:r>
          </a:p>
          <a:p>
            <a:pPr algn="ctr"/>
            <a:endParaRPr lang="en-CA" sz="2600" dirty="0"/>
          </a:p>
          <a:p>
            <a:pPr algn="ctr"/>
            <a:r>
              <a:rPr lang="en-CA" sz="2600" dirty="0"/>
              <a:t>Change your direction and reach</a:t>
            </a:r>
            <a:br>
              <a:rPr lang="en-CA" sz="2600" dirty="0"/>
            </a:br>
            <a:r>
              <a:rPr lang="en-CA" sz="2600" dirty="0"/>
              <a:t>your goal.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211337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563638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sz="2600" dirty="0"/>
              <a:t>Keep this in mind every time you</a:t>
            </a:r>
            <a:br>
              <a:rPr lang="en-CA" sz="2600" dirty="0"/>
            </a:br>
            <a:r>
              <a:rPr lang="en-CA" sz="2600" dirty="0"/>
              <a:t>face a tragedy. </a:t>
            </a:r>
          </a:p>
          <a:p>
            <a:pPr algn="ctr"/>
            <a:endParaRPr lang="en-CA" sz="2600" dirty="0"/>
          </a:p>
          <a:p>
            <a:pPr algn="ctr"/>
            <a:r>
              <a:rPr lang="en-CA" sz="2600" dirty="0"/>
              <a:t>Use positive words when you define</a:t>
            </a:r>
            <a:br>
              <a:rPr lang="en-CA" sz="2600" dirty="0"/>
            </a:br>
            <a:r>
              <a:rPr lang="en-CA" sz="2600" dirty="0"/>
              <a:t>your life or purpose.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57016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131590"/>
            <a:ext cx="6447501" cy="864096"/>
          </a:xfrm>
        </p:spPr>
        <p:txBody>
          <a:bodyPr>
            <a:noAutofit/>
          </a:bodyPr>
          <a:lstStyle/>
          <a:p>
            <a:pPr algn="ctr"/>
            <a:r>
              <a:rPr lang="en-CA" sz="2300" dirty="0"/>
              <a:t>As you may know, it’s only impossible until it is done. So, do it and make it possible. 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EA3FDDF-6FE7-9942-94DB-D91C5D02C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990" y="2211710"/>
            <a:ext cx="2921521" cy="1947681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524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512168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If you really want everything</a:t>
            </a:r>
            <a:br>
              <a:rPr lang="en-CA" sz="2600" dirty="0"/>
            </a:br>
            <a:r>
              <a:rPr lang="en-CA" sz="2600" dirty="0"/>
              <a:t>to be possible,</a:t>
            </a:r>
            <a:br>
              <a:rPr lang="en-CA" sz="2600" dirty="0"/>
            </a:br>
            <a:r>
              <a:rPr lang="en-CA" sz="2600" dirty="0"/>
              <a:t>you have to start believing it.</a:t>
            </a:r>
            <a:r>
              <a:rPr lang="en-ID" sz="2600" dirty="0"/>
              <a:t> </a:t>
            </a:r>
            <a:endParaRPr lang="en-MY" sz="2600" dirty="0"/>
          </a:p>
        </p:txBody>
      </p:sp>
    </p:spTree>
    <p:extLst>
      <p:ext uri="{BB962C8B-B14F-4D97-AF65-F5344CB8AC3E}">
        <p14:creationId xmlns:p14="http://schemas.microsoft.com/office/powerpoint/2010/main" val="183677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885802"/>
            <a:ext cx="6447501" cy="657347"/>
          </a:xfrm>
        </p:spPr>
        <p:txBody>
          <a:bodyPr>
            <a:normAutofit/>
          </a:bodyPr>
          <a:lstStyle/>
          <a:p>
            <a:r>
              <a:rPr lang="en-CA" sz="2800" b="1" dirty="0"/>
              <a:t>Condition Your Mind to Think Positive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1" y="2615157"/>
            <a:ext cx="6447501" cy="460649"/>
          </a:xfrm>
        </p:spPr>
        <p:txBody>
          <a:bodyPr>
            <a:normAutofit/>
          </a:bodyPr>
          <a:lstStyle/>
          <a:p>
            <a:r>
              <a:rPr lang="en-CA" sz="2400" dirty="0"/>
              <a:t>Optimism is an essential part of success in life.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0493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95686"/>
            <a:ext cx="6447501" cy="136815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You might look at someone making</a:t>
            </a:r>
            <a:br>
              <a:rPr lang="en-CA" sz="2600" dirty="0"/>
            </a:br>
            <a:r>
              <a:rPr lang="en-CA" sz="2600" dirty="0"/>
              <a:t>art and think to yourself that it’s</a:t>
            </a:r>
            <a:br>
              <a:rPr lang="en-CA" sz="2600" dirty="0"/>
            </a:br>
            <a:r>
              <a:rPr lang="en-CA" sz="2600" dirty="0"/>
              <a:t>impossible for you to do that.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164695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347614"/>
            <a:ext cx="6447501" cy="864096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Having a positive outlook on life</a:t>
            </a:r>
            <a:br>
              <a:rPr lang="en-CA" sz="2300" dirty="0"/>
            </a:br>
            <a:r>
              <a:rPr lang="en-CA" sz="2300" dirty="0"/>
              <a:t>is the first step to achieving success. 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C171314-04FC-4241-85C4-9472E0E02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997" y="2283718"/>
            <a:ext cx="2825508" cy="147967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583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563638"/>
            <a:ext cx="6447501" cy="223224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You need to be positive and think positive.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Train your brain to have positive thoughts</a:t>
            </a:r>
            <a:br>
              <a:rPr lang="en-CA" dirty="0"/>
            </a:br>
            <a:r>
              <a:rPr lang="en-CA" dirty="0"/>
              <a:t>so that you can find way out of these doubts.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362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275606"/>
            <a:ext cx="6447501" cy="936104"/>
          </a:xfrm>
        </p:spPr>
        <p:txBody>
          <a:bodyPr>
            <a:noAutofit/>
          </a:bodyPr>
          <a:lstStyle/>
          <a:p>
            <a:pPr algn="ctr"/>
            <a:r>
              <a:rPr lang="en-CA" sz="2300" dirty="0"/>
              <a:t>People like Michael Jordan and J. K. Rowling</a:t>
            </a:r>
            <a:br>
              <a:rPr lang="en-CA" sz="2300" dirty="0"/>
            </a:br>
            <a:r>
              <a:rPr lang="en-CA" sz="2300" dirty="0"/>
              <a:t>failed in their first attempts too.</a:t>
            </a:r>
            <a:r>
              <a:rPr lang="en-ID" sz="23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67F14C1-FF57-4C48-B6D4-E22FA1663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764" y="2355726"/>
            <a:ext cx="2731974" cy="1927559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790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851670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Now, one of them is the most celebrated player in basketball while the other is creator of a world that every reader around the world loves.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350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C0FD600B-5D06-CB41-9DBF-02EE08C3A1B9}" vid="{F45A2DC3-C621-494F-A280-52EF2416E3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1032</TotalTime>
  <Words>311</Words>
  <Application>Microsoft Office PowerPoint</Application>
  <PresentationFormat>On-screen Show (16:9)</PresentationFormat>
  <Paragraphs>52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Condition Your Mind to Think Positive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Attitude is Key to Success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Learn to Take a Blow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64</cp:revision>
  <dcterms:created xsi:type="dcterms:W3CDTF">2018-10-15T07:11:14Z</dcterms:created>
  <dcterms:modified xsi:type="dcterms:W3CDTF">2019-03-06T08:47:11Z</dcterms:modified>
</cp:coreProperties>
</file>