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77" r:id="rId1"/>
  </p:sldMasterIdLst>
  <p:notesMasterIdLst>
    <p:notesMasterId r:id="rId29"/>
  </p:notesMasterIdLst>
  <p:sldIdLst>
    <p:sldId id="257" r:id="rId2"/>
    <p:sldId id="258" r:id="rId3"/>
    <p:sldId id="286" r:id="rId4"/>
    <p:sldId id="263" r:id="rId5"/>
    <p:sldId id="264" r:id="rId6"/>
    <p:sldId id="287" r:id="rId7"/>
    <p:sldId id="288" r:id="rId8"/>
    <p:sldId id="289" r:id="rId9"/>
    <p:sldId id="290" r:id="rId10"/>
    <p:sldId id="291" r:id="rId11"/>
    <p:sldId id="292" r:id="rId12"/>
    <p:sldId id="293" r:id="rId13"/>
    <p:sldId id="271" r:id="rId14"/>
    <p:sldId id="273" r:id="rId15"/>
    <p:sldId id="294" r:id="rId16"/>
    <p:sldId id="295" r:id="rId17"/>
    <p:sldId id="296" r:id="rId18"/>
    <p:sldId id="297" r:id="rId19"/>
    <p:sldId id="298" r:id="rId20"/>
    <p:sldId id="281" r:id="rId21"/>
    <p:sldId id="282" r:id="rId22"/>
    <p:sldId id="299" r:id="rId23"/>
    <p:sldId id="300" r:id="rId24"/>
    <p:sldId id="302" r:id="rId25"/>
    <p:sldId id="303" r:id="rId26"/>
    <p:sldId id="304" r:id="rId27"/>
    <p:sldId id="305" r:id="rId28"/>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9E5"/>
    <a:srgbClr val="FFECA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5122"/>
    <p:restoredTop sz="94650"/>
  </p:normalViewPr>
  <p:slideViewPr>
    <p:cSldViewPr>
      <p:cViewPr varScale="1">
        <p:scale>
          <a:sx n="79" d="100"/>
          <a:sy n="79" d="100"/>
        </p:scale>
        <p:origin x="24" y="228"/>
      </p:cViewPr>
      <p:guideLst>
        <p:guide orient="horz" pos="1620"/>
        <p:guide pos="2880"/>
      </p:guideLst>
    </p:cSldViewPr>
  </p:slideViewPr>
  <p:notesTextViewPr>
    <p:cViewPr>
      <p:scale>
        <a:sx n="100" d="100"/>
        <a:sy n="100" d="100"/>
      </p:scale>
      <p:origin x="0" y="0"/>
    </p:cViewPr>
  </p:notesTextViewPr>
  <p:sorterViewPr>
    <p:cViewPr>
      <p:scale>
        <a:sx n="100" d="100"/>
        <a:sy n="100" d="100"/>
      </p:scale>
      <p:origin x="0" y="-1461"/>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68BA754-79BD-4972-839A-D62EA2C7C3EA}" type="datetimeFigureOut">
              <a:rPr lang="en-US" smtClean="0"/>
              <a:pPr/>
              <a:t>3/6/2019</a:t>
            </a:fld>
            <a:endParaRPr lang="en-U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59BBF2C-A7F8-4A46-8FD9-0FE6834BDEB8}" type="slidenum">
              <a:rPr lang="en-US" smtClean="0"/>
              <a:pPr/>
              <a:t>‹#›</a:t>
            </a:fld>
            <a:endParaRPr lang="en-US" dirty="0"/>
          </a:p>
        </p:txBody>
      </p:sp>
    </p:spTree>
    <p:extLst>
      <p:ext uri="{BB962C8B-B14F-4D97-AF65-F5344CB8AC3E}">
        <p14:creationId xmlns:p14="http://schemas.microsoft.com/office/powerpoint/2010/main" val="22016312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MY" dirty="0"/>
          </a:p>
        </p:txBody>
      </p:sp>
      <p:sp>
        <p:nvSpPr>
          <p:cNvPr id="4" name="Slide Number Placeholder 3"/>
          <p:cNvSpPr>
            <a:spLocks noGrp="1"/>
          </p:cNvSpPr>
          <p:nvPr>
            <p:ph type="sldNum" sz="quarter" idx="10"/>
          </p:nvPr>
        </p:nvSpPr>
        <p:spPr/>
        <p:txBody>
          <a:bodyPr/>
          <a:lstStyle/>
          <a:p>
            <a:fld id="{C59BBF2C-A7F8-4A46-8FD9-0FE6834BDEB8}" type="slidenum">
              <a:rPr lang="en-US" smtClean="0"/>
              <a:pPr/>
              <a:t>1</a:t>
            </a:fld>
            <a:endParaRPr lang="en-US" dirty="0"/>
          </a:p>
        </p:txBody>
      </p:sp>
    </p:spTree>
    <p:extLst>
      <p:ext uri="{BB962C8B-B14F-4D97-AF65-F5344CB8AC3E}">
        <p14:creationId xmlns:p14="http://schemas.microsoft.com/office/powerpoint/2010/main" val="307873489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6350"/>
            <a:ext cx="9144000" cy="5149850"/>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130300" y="1803400"/>
            <a:ext cx="5825202" cy="1234727"/>
          </a:xfrm>
        </p:spPr>
        <p:txBody>
          <a:bodyPr anchor="b">
            <a:noAutofit/>
          </a:bodyPr>
          <a:lstStyle>
            <a:lvl1pPr algn="r">
              <a:defRPr sz="405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130300" y="3038125"/>
            <a:ext cx="5825202" cy="822674"/>
          </a:xfrm>
        </p:spPr>
        <p:txBody>
          <a:bodyPr anchor="t"/>
          <a:lstStyle>
            <a:lvl1pPr marL="0" indent="0" algn="r">
              <a:buNone/>
              <a:defRPr>
                <a:solidFill>
                  <a:schemeClr val="tx1">
                    <a:lumMod val="50000"/>
                    <a:lumOff val="50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4D8241E9-601D-4A27-BF72-C7763949FF5A}" type="datetimeFigureOut">
              <a:rPr lang="en-US" smtClean="0"/>
              <a:pPr/>
              <a:t>3/6/2019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dirty="0"/>
          </a:p>
        </p:txBody>
      </p:sp>
    </p:spTree>
    <p:extLst>
      <p:ext uri="{BB962C8B-B14F-4D97-AF65-F5344CB8AC3E}">
        <p14:creationId xmlns:p14="http://schemas.microsoft.com/office/powerpoint/2010/main" val="33160387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508001" y="457200"/>
            <a:ext cx="6447501" cy="2552700"/>
          </a:xfrm>
        </p:spPr>
        <p:txBody>
          <a:bodyPr anchor="ctr">
            <a:normAutofit/>
          </a:bodyPr>
          <a:lstStyle>
            <a:lvl1pPr algn="l">
              <a:defRPr sz="3300" b="0" cap="none"/>
            </a:lvl1pPr>
          </a:lstStyle>
          <a:p>
            <a:r>
              <a:rPr lang="en-US"/>
              <a:t>Click to edit Master title style</a:t>
            </a:r>
            <a:endParaRPr lang="en-US" dirty="0"/>
          </a:p>
        </p:txBody>
      </p:sp>
      <p:sp>
        <p:nvSpPr>
          <p:cNvPr id="3" name="Text Placeholder 2"/>
          <p:cNvSpPr>
            <a:spLocks noGrp="1"/>
          </p:cNvSpPr>
          <p:nvPr>
            <p:ph type="body" idx="1"/>
          </p:nvPr>
        </p:nvSpPr>
        <p:spPr>
          <a:xfrm>
            <a:off x="508001" y="3352800"/>
            <a:ext cx="6447501" cy="1178222"/>
          </a:xfrm>
        </p:spPr>
        <p:txBody>
          <a:bodyPr anchor="ctr">
            <a:normAutofit/>
          </a:bodyPr>
          <a:lstStyle>
            <a:lvl1pPr marL="0" indent="0" algn="l">
              <a:buNone/>
              <a:defRPr sz="1350">
                <a:solidFill>
                  <a:schemeClr val="tx1">
                    <a:lumMod val="75000"/>
                    <a:lumOff val="2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4D8241E9-601D-4A27-BF72-C7763949FF5A}" type="datetimeFigureOut">
              <a:rPr lang="en-US" smtClean="0"/>
              <a:pPr/>
              <a:t>3/6/2019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dirty="0"/>
          </a:p>
        </p:txBody>
      </p:sp>
    </p:spTree>
    <p:extLst>
      <p:ext uri="{BB962C8B-B14F-4D97-AF65-F5344CB8AC3E}">
        <p14:creationId xmlns:p14="http://schemas.microsoft.com/office/powerpoint/2010/main" val="172379098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98500" y="457200"/>
            <a:ext cx="6070601" cy="2266950"/>
          </a:xfrm>
        </p:spPr>
        <p:txBody>
          <a:bodyPr anchor="ctr">
            <a:normAutofit/>
          </a:bodyPr>
          <a:lstStyle>
            <a:lvl1pPr algn="l">
              <a:defRPr sz="33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024604" y="2724150"/>
            <a:ext cx="5418393" cy="285750"/>
          </a:xfrm>
        </p:spPr>
        <p:txBody>
          <a:bodyPr anchor="ctr">
            <a:noAutofit/>
          </a:bodyPr>
          <a:lstStyle>
            <a:lvl1pPr marL="0" indent="0">
              <a:buFontTx/>
              <a:buNone/>
              <a:defRPr sz="1200">
                <a:solidFill>
                  <a:schemeClr val="tx1">
                    <a:lumMod val="50000"/>
                    <a:lumOff val="50000"/>
                  </a:schemeClr>
                </a:solidFill>
              </a:defRPr>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r>
              <a:rPr lang="en-US"/>
              <a:t>Edit Master text styles</a:t>
            </a:r>
          </a:p>
        </p:txBody>
      </p:sp>
      <p:sp>
        <p:nvSpPr>
          <p:cNvPr id="3" name="Text Placeholder 2"/>
          <p:cNvSpPr>
            <a:spLocks noGrp="1"/>
          </p:cNvSpPr>
          <p:nvPr>
            <p:ph type="body" idx="1"/>
          </p:nvPr>
        </p:nvSpPr>
        <p:spPr>
          <a:xfrm>
            <a:off x="508001" y="3352800"/>
            <a:ext cx="6447501" cy="1178222"/>
          </a:xfrm>
        </p:spPr>
        <p:txBody>
          <a:bodyPr anchor="ctr">
            <a:normAutofit/>
          </a:bodyPr>
          <a:lstStyle>
            <a:lvl1pPr marL="0" indent="0" algn="l">
              <a:buNone/>
              <a:defRPr sz="1350">
                <a:solidFill>
                  <a:schemeClr val="tx1">
                    <a:lumMod val="75000"/>
                    <a:lumOff val="2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4D8241E9-601D-4A27-BF72-C7763949FF5A}" type="datetimeFigureOut">
              <a:rPr lang="en-US" smtClean="0"/>
              <a:pPr/>
              <a:t>3/6/2019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dirty="0"/>
          </a:p>
        </p:txBody>
      </p:sp>
      <p:sp>
        <p:nvSpPr>
          <p:cNvPr id="20" name="TextBox 19"/>
          <p:cNvSpPr txBox="1"/>
          <p:nvPr/>
        </p:nvSpPr>
        <p:spPr>
          <a:xfrm>
            <a:off x="406403" y="592784"/>
            <a:ext cx="457200" cy="438582"/>
          </a:xfrm>
          <a:prstGeom prst="rect">
            <a:avLst/>
          </a:prstGeom>
        </p:spPr>
        <p:txBody>
          <a:bodyPr vert="horz" lIns="68580" tIns="34290" rIns="68580" bIns="34290" rtlCol="0" anchor="ctr">
            <a:noAutofit/>
          </a:bodyPr>
          <a:lstStyle/>
          <a:p>
            <a:pPr lvl="0"/>
            <a:r>
              <a:rPr lang="en-US" sz="6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6669758" y="2164917"/>
            <a:ext cx="457200" cy="438582"/>
          </a:xfrm>
          <a:prstGeom prst="rect">
            <a:avLst/>
          </a:prstGeom>
        </p:spPr>
        <p:txBody>
          <a:bodyPr vert="horz" lIns="68580" tIns="34290" rIns="68580" bIns="34290" rtlCol="0" anchor="ctr">
            <a:noAutofit/>
          </a:bodyPr>
          <a:lstStyle/>
          <a:p>
            <a:pPr lvl="0"/>
            <a:r>
              <a:rPr lang="en-US" sz="6000" baseline="0" dirty="0">
                <a:ln w="3175" cmpd="sng">
                  <a:noFill/>
                </a:ln>
                <a:solidFill>
                  <a:schemeClr val="accent1">
                    <a:lumMod val="60000"/>
                    <a:lumOff val="40000"/>
                  </a:schemeClr>
                </a:solidFill>
                <a:latin typeface="Arial"/>
              </a:rPr>
              <a:t>”</a:t>
            </a:r>
            <a:endParaRPr lang="en-US" sz="1350" dirty="0">
              <a:solidFill>
                <a:schemeClr val="accent1">
                  <a:lumMod val="60000"/>
                  <a:lumOff val="40000"/>
                </a:schemeClr>
              </a:solidFill>
              <a:latin typeface="Arial"/>
            </a:endParaRPr>
          </a:p>
        </p:txBody>
      </p:sp>
    </p:spTree>
    <p:extLst>
      <p:ext uri="{BB962C8B-B14F-4D97-AF65-F5344CB8AC3E}">
        <p14:creationId xmlns:p14="http://schemas.microsoft.com/office/powerpoint/2010/main" val="243046535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508001" y="1448991"/>
            <a:ext cx="6447501" cy="1946595"/>
          </a:xfrm>
        </p:spPr>
        <p:txBody>
          <a:bodyPr anchor="b">
            <a:normAutofit/>
          </a:bodyPr>
          <a:lstStyle>
            <a:lvl1pPr algn="l">
              <a:defRPr sz="3300" b="0" cap="none"/>
            </a:lvl1pPr>
          </a:lstStyle>
          <a:p>
            <a:r>
              <a:rPr lang="en-US"/>
              <a:t>Click to edit Master title style</a:t>
            </a:r>
            <a:endParaRPr lang="en-US" dirty="0"/>
          </a:p>
        </p:txBody>
      </p:sp>
      <p:sp>
        <p:nvSpPr>
          <p:cNvPr id="3" name="Text Placeholder 2"/>
          <p:cNvSpPr>
            <a:spLocks noGrp="1"/>
          </p:cNvSpPr>
          <p:nvPr>
            <p:ph type="body" idx="1"/>
          </p:nvPr>
        </p:nvSpPr>
        <p:spPr>
          <a:xfrm>
            <a:off x="508001" y="3395586"/>
            <a:ext cx="6447501" cy="1135436"/>
          </a:xfrm>
        </p:spPr>
        <p:txBody>
          <a:bodyPr anchor="t">
            <a:normAutofit/>
          </a:bodyPr>
          <a:lstStyle>
            <a:lvl1pPr marL="0" indent="0" algn="l">
              <a:buNone/>
              <a:defRPr sz="1350">
                <a:solidFill>
                  <a:schemeClr val="tx1">
                    <a:lumMod val="75000"/>
                    <a:lumOff val="2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4D8241E9-601D-4A27-BF72-C7763949FF5A}" type="datetimeFigureOut">
              <a:rPr lang="en-US" smtClean="0"/>
              <a:pPr/>
              <a:t>3/6/2019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dirty="0"/>
          </a:p>
        </p:txBody>
      </p:sp>
    </p:spTree>
    <p:extLst>
      <p:ext uri="{BB962C8B-B14F-4D97-AF65-F5344CB8AC3E}">
        <p14:creationId xmlns:p14="http://schemas.microsoft.com/office/powerpoint/2010/main" val="162032869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698500" y="457200"/>
            <a:ext cx="6070601" cy="2266950"/>
          </a:xfrm>
        </p:spPr>
        <p:txBody>
          <a:bodyPr anchor="ctr">
            <a:normAutofit/>
          </a:bodyPr>
          <a:lstStyle>
            <a:lvl1pPr algn="l">
              <a:defRPr sz="33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507999" y="3009900"/>
            <a:ext cx="6447502" cy="385686"/>
          </a:xfrm>
        </p:spPr>
        <p:txBody>
          <a:bodyPr anchor="b">
            <a:noAutofit/>
          </a:bodyPr>
          <a:lstStyle>
            <a:lvl1pPr marL="0" indent="0">
              <a:buFontTx/>
              <a:buNone/>
              <a:defRPr sz="1800">
                <a:solidFill>
                  <a:schemeClr val="tx1">
                    <a:lumMod val="75000"/>
                    <a:lumOff val="25000"/>
                  </a:schemeClr>
                </a:solidFill>
              </a:defRPr>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r>
              <a:rPr lang="en-US"/>
              <a:t>Edit Master text styles</a:t>
            </a:r>
          </a:p>
        </p:txBody>
      </p:sp>
      <p:sp>
        <p:nvSpPr>
          <p:cNvPr id="3" name="Text Placeholder 2"/>
          <p:cNvSpPr>
            <a:spLocks noGrp="1"/>
          </p:cNvSpPr>
          <p:nvPr>
            <p:ph type="body" idx="1"/>
          </p:nvPr>
        </p:nvSpPr>
        <p:spPr>
          <a:xfrm>
            <a:off x="508001" y="3395586"/>
            <a:ext cx="6447501" cy="1135436"/>
          </a:xfrm>
        </p:spPr>
        <p:txBody>
          <a:bodyPr anchor="t">
            <a:normAutofit/>
          </a:bodyPr>
          <a:lstStyle>
            <a:lvl1pPr marL="0" indent="0" algn="l">
              <a:buNone/>
              <a:defRPr sz="1350">
                <a:solidFill>
                  <a:schemeClr val="tx1">
                    <a:lumMod val="50000"/>
                    <a:lumOff val="50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4D8241E9-601D-4A27-BF72-C7763949FF5A}" type="datetimeFigureOut">
              <a:rPr lang="en-US" smtClean="0"/>
              <a:pPr/>
              <a:t>3/6/2019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dirty="0"/>
          </a:p>
        </p:txBody>
      </p:sp>
      <p:sp>
        <p:nvSpPr>
          <p:cNvPr id="24" name="TextBox 23"/>
          <p:cNvSpPr txBox="1"/>
          <p:nvPr/>
        </p:nvSpPr>
        <p:spPr>
          <a:xfrm>
            <a:off x="406403" y="592784"/>
            <a:ext cx="457200" cy="438582"/>
          </a:xfrm>
          <a:prstGeom prst="rect">
            <a:avLst/>
          </a:prstGeom>
        </p:spPr>
        <p:txBody>
          <a:bodyPr vert="horz" lIns="68580" tIns="34290" rIns="68580" bIns="34290" rtlCol="0" anchor="ctr">
            <a:noAutofit/>
          </a:bodyPr>
          <a:lstStyle/>
          <a:p>
            <a:pPr lvl="0"/>
            <a:r>
              <a:rPr lang="en-US" sz="6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6669758" y="2164917"/>
            <a:ext cx="457200" cy="438582"/>
          </a:xfrm>
          <a:prstGeom prst="rect">
            <a:avLst/>
          </a:prstGeom>
        </p:spPr>
        <p:txBody>
          <a:bodyPr vert="horz" lIns="68580" tIns="34290" rIns="68580" bIns="34290" rtlCol="0" anchor="ctr">
            <a:noAutofit/>
          </a:bodyPr>
          <a:lstStyle/>
          <a:p>
            <a:pPr lvl="0"/>
            <a:r>
              <a:rPr lang="en-US" sz="6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28788150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514350" y="457200"/>
            <a:ext cx="6441152" cy="2266950"/>
          </a:xfrm>
        </p:spPr>
        <p:txBody>
          <a:bodyPr anchor="ctr">
            <a:normAutofit/>
          </a:bodyPr>
          <a:lstStyle>
            <a:lvl1pPr algn="l">
              <a:defRPr sz="33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507999" y="3009900"/>
            <a:ext cx="6447502" cy="385686"/>
          </a:xfrm>
        </p:spPr>
        <p:txBody>
          <a:bodyPr anchor="b">
            <a:noAutofit/>
          </a:bodyPr>
          <a:lstStyle>
            <a:lvl1pPr marL="0" indent="0">
              <a:buFontTx/>
              <a:buNone/>
              <a:defRPr sz="1800">
                <a:solidFill>
                  <a:schemeClr val="accent1"/>
                </a:solidFill>
              </a:defRPr>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r>
              <a:rPr lang="en-US"/>
              <a:t>Edit Master text styles</a:t>
            </a:r>
          </a:p>
        </p:txBody>
      </p:sp>
      <p:sp>
        <p:nvSpPr>
          <p:cNvPr id="3" name="Text Placeholder 2"/>
          <p:cNvSpPr>
            <a:spLocks noGrp="1"/>
          </p:cNvSpPr>
          <p:nvPr>
            <p:ph type="body" idx="1"/>
          </p:nvPr>
        </p:nvSpPr>
        <p:spPr>
          <a:xfrm>
            <a:off x="508001" y="3395586"/>
            <a:ext cx="6447501" cy="1135436"/>
          </a:xfrm>
        </p:spPr>
        <p:txBody>
          <a:bodyPr anchor="t">
            <a:normAutofit/>
          </a:bodyPr>
          <a:lstStyle>
            <a:lvl1pPr marL="0" indent="0" algn="l">
              <a:buNone/>
              <a:defRPr sz="1350">
                <a:solidFill>
                  <a:schemeClr val="tx1">
                    <a:lumMod val="50000"/>
                    <a:lumOff val="50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4D8241E9-601D-4A27-BF72-C7763949FF5A}" type="datetimeFigureOut">
              <a:rPr lang="en-US" smtClean="0"/>
              <a:pPr/>
              <a:t>3/6/2019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dirty="0"/>
          </a:p>
        </p:txBody>
      </p:sp>
    </p:spTree>
    <p:extLst>
      <p:ext uri="{BB962C8B-B14F-4D97-AF65-F5344CB8AC3E}">
        <p14:creationId xmlns:p14="http://schemas.microsoft.com/office/powerpoint/2010/main" val="388455087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D8241E9-601D-4A27-BF72-C7763949FF5A}" type="datetimeFigureOut">
              <a:rPr lang="en-US" smtClean="0"/>
              <a:pPr/>
              <a:t>3/6/2019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dirty="0"/>
          </a:p>
        </p:txBody>
      </p:sp>
    </p:spTree>
    <p:extLst>
      <p:ext uri="{BB962C8B-B14F-4D97-AF65-F5344CB8AC3E}">
        <p14:creationId xmlns:p14="http://schemas.microsoft.com/office/powerpoint/2010/main" val="14596320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975755" y="457200"/>
            <a:ext cx="978557" cy="3938588"/>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508001" y="457200"/>
            <a:ext cx="5295113" cy="393858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D8241E9-601D-4A27-BF72-C7763949FF5A}" type="datetimeFigureOut">
              <a:rPr lang="en-US" smtClean="0"/>
              <a:pPr/>
              <a:t>3/6/2019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dirty="0"/>
          </a:p>
        </p:txBody>
      </p:sp>
    </p:spTree>
    <p:extLst>
      <p:ext uri="{BB962C8B-B14F-4D97-AF65-F5344CB8AC3E}">
        <p14:creationId xmlns:p14="http://schemas.microsoft.com/office/powerpoint/2010/main" val="84450945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2600" b="1">
                <a:latin typeface="Calibri" panose="020F0502020204030204" pitchFamily="34" charset="0"/>
                <a:cs typeface="Calibri" panose="020F0502020204030204" pitchFamily="34" charset="0"/>
              </a:defRPr>
            </a:lvl1pPr>
          </a:lstStyle>
          <a:p>
            <a:r>
              <a:rPr lang="en-US" dirty="0"/>
              <a:t>Click to edit Master title style</a:t>
            </a:r>
          </a:p>
        </p:txBody>
      </p:sp>
      <p:sp>
        <p:nvSpPr>
          <p:cNvPr id="3" name="Content Placeholder 2"/>
          <p:cNvSpPr>
            <a:spLocks noGrp="1"/>
          </p:cNvSpPr>
          <p:nvPr>
            <p:ph idx="1"/>
          </p:nvPr>
        </p:nvSpPr>
        <p:spPr/>
        <p:txBody>
          <a:bodyPr>
            <a:normAutofit/>
          </a:bodyPr>
          <a:lstStyle>
            <a:lvl1pPr marL="0" indent="0">
              <a:buNone/>
              <a:defRPr sz="2400">
                <a:latin typeface="Calibri" panose="020F0502020204030204" pitchFamily="34" charset="0"/>
                <a:cs typeface="Calibri" panose="020F0502020204030204" pitchFamily="34" charset="0"/>
              </a:defRPr>
            </a:lvl1pPr>
            <a:lvl2pPr>
              <a:defRPr sz="2400">
                <a:latin typeface="Calibri" panose="020F0502020204030204" pitchFamily="34" charset="0"/>
                <a:cs typeface="Calibri" panose="020F0502020204030204" pitchFamily="34" charset="0"/>
              </a:defRPr>
            </a:lvl2pPr>
            <a:lvl3pPr>
              <a:defRPr sz="2400">
                <a:latin typeface="Calibri" panose="020F0502020204030204" pitchFamily="34" charset="0"/>
                <a:cs typeface="Calibri" panose="020F0502020204030204" pitchFamily="34" charset="0"/>
              </a:defRPr>
            </a:lvl3pPr>
            <a:lvl4pPr>
              <a:defRPr sz="2400">
                <a:latin typeface="Calibri" panose="020F0502020204030204" pitchFamily="34" charset="0"/>
                <a:cs typeface="Calibri" panose="020F0502020204030204" pitchFamily="34" charset="0"/>
              </a:defRPr>
            </a:lvl4pPr>
            <a:lvl5pPr>
              <a:defRPr sz="2400">
                <a:latin typeface="Calibri" panose="020F0502020204030204" pitchFamily="34" charset="0"/>
                <a:cs typeface="Calibri" panose="020F0502020204030204" pitchFamily="34" charset="0"/>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4D8241E9-601D-4A27-BF72-C7763949FF5A}" type="datetimeFigureOut">
              <a:rPr lang="en-US" smtClean="0"/>
              <a:pPr/>
              <a:t>3/6/2019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dirty="0"/>
          </a:p>
        </p:txBody>
      </p:sp>
    </p:spTree>
    <p:extLst>
      <p:ext uri="{BB962C8B-B14F-4D97-AF65-F5344CB8AC3E}">
        <p14:creationId xmlns:p14="http://schemas.microsoft.com/office/powerpoint/2010/main" val="319745152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08001" y="2025651"/>
            <a:ext cx="6447501" cy="1369936"/>
          </a:xfrm>
        </p:spPr>
        <p:txBody>
          <a:bodyPr anchor="b"/>
          <a:lstStyle>
            <a:lvl1pPr algn="l">
              <a:defRPr sz="3000" b="0" cap="none"/>
            </a:lvl1pPr>
          </a:lstStyle>
          <a:p>
            <a:r>
              <a:rPr lang="en-US"/>
              <a:t>Click to edit Master title style</a:t>
            </a:r>
            <a:endParaRPr lang="en-US" dirty="0"/>
          </a:p>
        </p:txBody>
      </p:sp>
      <p:sp>
        <p:nvSpPr>
          <p:cNvPr id="3" name="Text Placeholder 2"/>
          <p:cNvSpPr>
            <a:spLocks noGrp="1"/>
          </p:cNvSpPr>
          <p:nvPr>
            <p:ph type="body" idx="1"/>
          </p:nvPr>
        </p:nvSpPr>
        <p:spPr>
          <a:xfrm>
            <a:off x="508001" y="3395586"/>
            <a:ext cx="6447501" cy="645300"/>
          </a:xfrm>
        </p:spPr>
        <p:txBody>
          <a:bodyPr anchor="t"/>
          <a:lstStyle>
            <a:lvl1pPr marL="0" indent="0" algn="l">
              <a:buNone/>
              <a:defRPr sz="1500">
                <a:solidFill>
                  <a:schemeClr val="tx1">
                    <a:lumMod val="50000"/>
                    <a:lumOff val="50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4D8241E9-601D-4A27-BF72-C7763949FF5A}" type="datetimeFigureOut">
              <a:rPr lang="en-US" smtClean="0"/>
              <a:pPr/>
              <a:t>3/6/2019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dirty="0"/>
          </a:p>
        </p:txBody>
      </p:sp>
    </p:spTree>
    <p:extLst>
      <p:ext uri="{BB962C8B-B14F-4D97-AF65-F5344CB8AC3E}">
        <p14:creationId xmlns:p14="http://schemas.microsoft.com/office/powerpoint/2010/main" val="355662996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508001" y="1620442"/>
            <a:ext cx="3138026" cy="291057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3817477" y="1620442"/>
            <a:ext cx="3138026" cy="291058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4D8241E9-601D-4A27-BF72-C7763949FF5A}" type="datetimeFigureOut">
              <a:rPr lang="en-US" smtClean="0"/>
              <a:pPr/>
              <a:t>3/6/2019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586AFA4-EB3C-4B7D-993E-220BD55D95C0}" type="slidenum">
              <a:rPr lang="en-US" smtClean="0"/>
              <a:pPr/>
              <a:t>‹#›</a:t>
            </a:fld>
            <a:endParaRPr lang="en-US" dirty="0"/>
          </a:p>
        </p:txBody>
      </p:sp>
    </p:spTree>
    <p:extLst>
      <p:ext uri="{BB962C8B-B14F-4D97-AF65-F5344CB8AC3E}">
        <p14:creationId xmlns:p14="http://schemas.microsoft.com/office/powerpoint/2010/main" val="237590507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506809" y="1620737"/>
            <a:ext cx="3139217" cy="432197"/>
          </a:xfrm>
        </p:spPr>
        <p:txBody>
          <a:bodyPr anchor="b">
            <a:noAutofit/>
          </a:bodyPr>
          <a:lstStyle>
            <a:lvl1pPr marL="0" indent="0">
              <a:buNone/>
              <a:defRPr sz="1800" b="0"/>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4" name="Content Placeholder 3"/>
          <p:cNvSpPr>
            <a:spLocks noGrp="1"/>
          </p:cNvSpPr>
          <p:nvPr>
            <p:ph sz="half" idx="2"/>
          </p:nvPr>
        </p:nvSpPr>
        <p:spPr>
          <a:xfrm>
            <a:off x="506809" y="2052934"/>
            <a:ext cx="3139217" cy="2478088"/>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3816287" y="1620737"/>
            <a:ext cx="3139214" cy="432197"/>
          </a:xfrm>
        </p:spPr>
        <p:txBody>
          <a:bodyPr anchor="b">
            <a:noAutofit/>
          </a:bodyPr>
          <a:lstStyle>
            <a:lvl1pPr marL="0" indent="0">
              <a:buNone/>
              <a:defRPr sz="1800" b="0"/>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6" name="Content Placeholder 5"/>
          <p:cNvSpPr>
            <a:spLocks noGrp="1"/>
          </p:cNvSpPr>
          <p:nvPr>
            <p:ph sz="quarter" idx="4"/>
          </p:nvPr>
        </p:nvSpPr>
        <p:spPr>
          <a:xfrm>
            <a:off x="3816288" y="2052934"/>
            <a:ext cx="3139213" cy="2478088"/>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4D8241E9-601D-4A27-BF72-C7763949FF5A}" type="datetimeFigureOut">
              <a:rPr lang="en-US" smtClean="0"/>
              <a:pPr/>
              <a:t>3/6/2019</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586AFA4-EB3C-4B7D-993E-220BD55D95C0}" type="slidenum">
              <a:rPr lang="en-US" smtClean="0"/>
              <a:pPr/>
              <a:t>‹#›</a:t>
            </a:fld>
            <a:endParaRPr lang="en-US" dirty="0"/>
          </a:p>
        </p:txBody>
      </p:sp>
    </p:spTree>
    <p:extLst>
      <p:ext uri="{BB962C8B-B14F-4D97-AF65-F5344CB8AC3E}">
        <p14:creationId xmlns:p14="http://schemas.microsoft.com/office/powerpoint/2010/main" val="383420355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508001" y="457200"/>
            <a:ext cx="6447501" cy="990600"/>
          </a:xfrm>
        </p:spPr>
        <p:txBody>
          <a:bodyPr>
            <a:normAutofit/>
          </a:bodyPr>
          <a:lstStyle>
            <a:lvl1pPr>
              <a:defRPr sz="2600">
                <a:latin typeface="Calibri" panose="020F0502020204030204" pitchFamily="34" charset="0"/>
                <a:cs typeface="Calibri" panose="020F0502020204030204" pitchFamily="34" charset="0"/>
              </a:defRPr>
            </a:lvl1pPr>
          </a:lstStyle>
          <a:p>
            <a:r>
              <a:rPr lang="en-US" dirty="0"/>
              <a:t>Click to edit Master title style</a:t>
            </a:r>
          </a:p>
        </p:txBody>
      </p:sp>
      <p:sp>
        <p:nvSpPr>
          <p:cNvPr id="3" name="Date Placeholder 2"/>
          <p:cNvSpPr>
            <a:spLocks noGrp="1"/>
          </p:cNvSpPr>
          <p:nvPr>
            <p:ph type="dt" sz="half" idx="10"/>
          </p:nvPr>
        </p:nvSpPr>
        <p:spPr/>
        <p:txBody>
          <a:bodyPr/>
          <a:lstStyle/>
          <a:p>
            <a:fld id="{4D8241E9-601D-4A27-BF72-C7763949FF5A}" type="datetimeFigureOut">
              <a:rPr lang="en-US" smtClean="0"/>
              <a:pPr/>
              <a:t>3/6/2019</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586AFA4-EB3C-4B7D-993E-220BD55D95C0}" type="slidenum">
              <a:rPr lang="en-US" smtClean="0"/>
              <a:pPr/>
              <a:t>‹#›</a:t>
            </a:fld>
            <a:endParaRPr lang="en-US" dirty="0"/>
          </a:p>
        </p:txBody>
      </p:sp>
    </p:spTree>
    <p:extLst>
      <p:ext uri="{BB962C8B-B14F-4D97-AF65-F5344CB8AC3E}">
        <p14:creationId xmlns:p14="http://schemas.microsoft.com/office/powerpoint/2010/main" val="145999867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D8241E9-601D-4A27-BF72-C7763949FF5A}" type="datetimeFigureOut">
              <a:rPr lang="en-US" smtClean="0"/>
              <a:pPr/>
              <a:t>3/6/2019</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4586AFA4-EB3C-4B7D-993E-220BD55D95C0}" type="slidenum">
              <a:rPr lang="en-US" smtClean="0"/>
              <a:pPr/>
              <a:t>‹#›</a:t>
            </a:fld>
            <a:endParaRPr lang="en-US" dirty="0"/>
          </a:p>
        </p:txBody>
      </p:sp>
    </p:spTree>
    <p:extLst>
      <p:ext uri="{BB962C8B-B14F-4D97-AF65-F5344CB8AC3E}">
        <p14:creationId xmlns:p14="http://schemas.microsoft.com/office/powerpoint/2010/main" val="179819197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08001" y="1123953"/>
            <a:ext cx="2890896" cy="958850"/>
          </a:xfrm>
        </p:spPr>
        <p:txBody>
          <a:bodyPr anchor="b">
            <a:normAutofit/>
          </a:bodyPr>
          <a:lstStyle>
            <a:lvl1pPr>
              <a:defRPr sz="1500"/>
            </a:lvl1pPr>
          </a:lstStyle>
          <a:p>
            <a:r>
              <a:rPr lang="en-US"/>
              <a:t>Click to edit Master title style</a:t>
            </a:r>
            <a:endParaRPr lang="en-US" dirty="0"/>
          </a:p>
        </p:txBody>
      </p:sp>
      <p:sp>
        <p:nvSpPr>
          <p:cNvPr id="3" name="Content Placeholder 2"/>
          <p:cNvSpPr>
            <a:spLocks noGrp="1"/>
          </p:cNvSpPr>
          <p:nvPr>
            <p:ph idx="1"/>
          </p:nvPr>
        </p:nvSpPr>
        <p:spPr>
          <a:xfrm>
            <a:off x="3570346" y="386193"/>
            <a:ext cx="3385156" cy="4144828"/>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508001" y="2082802"/>
            <a:ext cx="2890896" cy="1938337"/>
          </a:xfrm>
        </p:spPr>
        <p:txBody>
          <a:bodyPr>
            <a:normAutofit/>
          </a:bodyPr>
          <a:lstStyle>
            <a:lvl1pPr marL="0" indent="0">
              <a:buNone/>
              <a:defRPr sz="1050"/>
            </a:lvl1pPr>
            <a:lvl2pPr marL="342797" indent="0">
              <a:buNone/>
              <a:defRPr sz="1050"/>
            </a:lvl2pPr>
            <a:lvl3pPr marL="685595" indent="0">
              <a:buNone/>
              <a:defRPr sz="900"/>
            </a:lvl3pPr>
            <a:lvl4pPr marL="1028392" indent="0">
              <a:buNone/>
              <a:defRPr sz="750"/>
            </a:lvl4pPr>
            <a:lvl5pPr marL="1371188" indent="0">
              <a:buNone/>
              <a:defRPr sz="750"/>
            </a:lvl5pPr>
            <a:lvl6pPr marL="1713986" indent="0">
              <a:buNone/>
              <a:defRPr sz="750"/>
            </a:lvl6pPr>
            <a:lvl7pPr marL="2056783" indent="0">
              <a:buNone/>
              <a:defRPr sz="750"/>
            </a:lvl7pPr>
            <a:lvl8pPr marL="2399580" indent="0">
              <a:buNone/>
              <a:defRPr sz="750"/>
            </a:lvl8pPr>
            <a:lvl9pPr marL="2742377" indent="0">
              <a:buNone/>
              <a:defRPr sz="750"/>
            </a:lvl9pPr>
          </a:lstStyle>
          <a:p>
            <a:pPr lvl="0"/>
            <a:r>
              <a:rPr lang="en-US"/>
              <a:t>Edit Master text styles</a:t>
            </a:r>
          </a:p>
        </p:txBody>
      </p:sp>
      <p:sp>
        <p:nvSpPr>
          <p:cNvPr id="5" name="Date Placeholder 4"/>
          <p:cNvSpPr>
            <a:spLocks noGrp="1"/>
          </p:cNvSpPr>
          <p:nvPr>
            <p:ph type="dt" sz="half" idx="10"/>
          </p:nvPr>
        </p:nvSpPr>
        <p:spPr/>
        <p:txBody>
          <a:bodyPr/>
          <a:lstStyle/>
          <a:p>
            <a:fld id="{4D8241E9-601D-4A27-BF72-C7763949FF5A}" type="datetimeFigureOut">
              <a:rPr lang="en-US" smtClean="0"/>
              <a:pPr/>
              <a:t>3/6/2019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586AFA4-EB3C-4B7D-993E-220BD55D95C0}" type="slidenum">
              <a:rPr lang="en-US" smtClean="0"/>
              <a:pPr/>
              <a:t>‹#›</a:t>
            </a:fld>
            <a:endParaRPr lang="en-US" dirty="0"/>
          </a:p>
        </p:txBody>
      </p:sp>
    </p:spTree>
    <p:extLst>
      <p:ext uri="{BB962C8B-B14F-4D97-AF65-F5344CB8AC3E}">
        <p14:creationId xmlns:p14="http://schemas.microsoft.com/office/powerpoint/2010/main" val="126762198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08001" y="3600450"/>
            <a:ext cx="6447500" cy="425054"/>
          </a:xfrm>
        </p:spPr>
        <p:txBody>
          <a:bodyPr anchor="b">
            <a:normAutofit/>
          </a:bodyPr>
          <a:lstStyle>
            <a:lvl1pPr algn="l">
              <a:defRPr sz="18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508001" y="457200"/>
            <a:ext cx="6447501" cy="2884289"/>
          </a:xfrm>
        </p:spPr>
        <p:txBody>
          <a:bodyPr anchor="t">
            <a:normAutofit/>
          </a:bodyPr>
          <a:lstStyle>
            <a:lvl1pPr marL="0" indent="0" algn="ctr">
              <a:buNone/>
              <a:defRPr sz="1200"/>
            </a:lvl1pPr>
            <a:lvl2pPr marL="342900" indent="0">
              <a:buNone/>
              <a:defRPr sz="1200"/>
            </a:lvl2pPr>
            <a:lvl3pPr marL="685800" indent="0">
              <a:buNone/>
              <a:defRPr sz="120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r>
              <a:rPr lang="en-US" dirty="0"/>
              <a:t>Click icon to add picture</a:t>
            </a:r>
          </a:p>
        </p:txBody>
      </p:sp>
      <p:sp>
        <p:nvSpPr>
          <p:cNvPr id="4" name="Text Placeholder 3"/>
          <p:cNvSpPr>
            <a:spLocks noGrp="1"/>
          </p:cNvSpPr>
          <p:nvPr>
            <p:ph type="body" sz="half" idx="2"/>
          </p:nvPr>
        </p:nvSpPr>
        <p:spPr>
          <a:xfrm>
            <a:off x="508001" y="4025504"/>
            <a:ext cx="6447500" cy="505518"/>
          </a:xfrm>
        </p:spPr>
        <p:txBody>
          <a:bodyPr>
            <a:normAutofit/>
          </a:bodyPr>
          <a:lstStyle>
            <a:lvl1pPr marL="0" indent="0">
              <a:buNone/>
              <a:defRPr sz="90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Edit Master text styles</a:t>
            </a:r>
          </a:p>
        </p:txBody>
      </p:sp>
      <p:sp>
        <p:nvSpPr>
          <p:cNvPr id="5" name="Date Placeholder 4"/>
          <p:cNvSpPr>
            <a:spLocks noGrp="1"/>
          </p:cNvSpPr>
          <p:nvPr>
            <p:ph type="dt" sz="half" idx="10"/>
          </p:nvPr>
        </p:nvSpPr>
        <p:spPr/>
        <p:txBody>
          <a:bodyPr/>
          <a:lstStyle/>
          <a:p>
            <a:fld id="{4D8241E9-601D-4A27-BF72-C7763949FF5A}" type="datetimeFigureOut">
              <a:rPr lang="en-US" smtClean="0"/>
              <a:pPr/>
              <a:t>3/6/2019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586AFA4-EB3C-4B7D-993E-220BD55D95C0}" type="slidenum">
              <a:rPr lang="en-US" smtClean="0"/>
              <a:pPr/>
              <a:t>‹#›</a:t>
            </a:fld>
            <a:endParaRPr lang="en-US" dirty="0"/>
          </a:p>
        </p:txBody>
      </p:sp>
    </p:spTree>
    <p:extLst>
      <p:ext uri="{BB962C8B-B14F-4D97-AF65-F5344CB8AC3E}">
        <p14:creationId xmlns:p14="http://schemas.microsoft.com/office/powerpoint/2010/main" val="386162942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6350"/>
            <a:ext cx="9144000" cy="5149850"/>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508001" y="457200"/>
            <a:ext cx="6447501" cy="990600"/>
          </a:xfrm>
          <a:prstGeom prst="rect">
            <a:avLst/>
          </a:prstGeom>
        </p:spPr>
        <p:txBody>
          <a:bodyPr vert="horz" lIns="91440" tIns="45720" rIns="91440" bIns="45720" rtlCol="0" anchor="t">
            <a:normAutofit/>
          </a:bodyPr>
          <a:lstStyle/>
          <a:p>
            <a:r>
              <a:rPr lang="en-US" dirty="0"/>
              <a:t>Click to edit Master title style</a:t>
            </a:r>
          </a:p>
        </p:txBody>
      </p:sp>
      <p:sp>
        <p:nvSpPr>
          <p:cNvPr id="3" name="Text Placeholder 2"/>
          <p:cNvSpPr>
            <a:spLocks noGrp="1"/>
          </p:cNvSpPr>
          <p:nvPr>
            <p:ph type="body" idx="1"/>
          </p:nvPr>
        </p:nvSpPr>
        <p:spPr>
          <a:xfrm>
            <a:off x="508001" y="1620442"/>
            <a:ext cx="6447501" cy="2910580"/>
          </a:xfrm>
          <a:prstGeom prst="rect">
            <a:avLst/>
          </a:prstGeom>
        </p:spPr>
        <p:txBody>
          <a:bodyPr vert="horz" lIns="91440" tIns="45720" rIns="91440" bIns="45720" rtlCol="0">
            <a:normAutofit/>
          </a:bodyPr>
          <a:lstStyle/>
          <a:p>
            <a:pPr lvl="0"/>
            <a:r>
              <a:rPr lang="en-US" dirty="0"/>
              <a:t>Click to edit Master text styles</a:t>
            </a:r>
          </a:p>
        </p:txBody>
      </p:sp>
      <p:sp>
        <p:nvSpPr>
          <p:cNvPr id="4" name="Date Placeholder 3"/>
          <p:cNvSpPr>
            <a:spLocks noGrp="1"/>
          </p:cNvSpPr>
          <p:nvPr>
            <p:ph type="dt" sz="half" idx="2"/>
          </p:nvPr>
        </p:nvSpPr>
        <p:spPr>
          <a:xfrm>
            <a:off x="5403850" y="4531022"/>
            <a:ext cx="683954" cy="273844"/>
          </a:xfrm>
          <a:prstGeom prst="rect">
            <a:avLst/>
          </a:prstGeom>
        </p:spPr>
        <p:txBody>
          <a:bodyPr vert="horz" lIns="91440" tIns="45720" rIns="91440" bIns="45720" rtlCol="0" anchor="ctr"/>
          <a:lstStyle>
            <a:lvl1pPr algn="r">
              <a:defRPr sz="675">
                <a:solidFill>
                  <a:schemeClr val="tx1">
                    <a:tint val="75000"/>
                  </a:schemeClr>
                </a:solidFill>
              </a:defRPr>
            </a:lvl1pPr>
          </a:lstStyle>
          <a:p>
            <a:fld id="{4D8241E9-601D-4A27-BF72-C7763949FF5A}" type="datetimeFigureOut">
              <a:rPr lang="en-US" smtClean="0"/>
              <a:pPr/>
              <a:t>3/6/2019</a:t>
            </a:fld>
            <a:endParaRPr lang="en-US" dirty="0"/>
          </a:p>
        </p:txBody>
      </p:sp>
      <p:sp>
        <p:nvSpPr>
          <p:cNvPr id="5" name="Footer Placeholder 4"/>
          <p:cNvSpPr>
            <a:spLocks noGrp="1"/>
          </p:cNvSpPr>
          <p:nvPr>
            <p:ph type="ftr" sz="quarter" idx="3"/>
          </p:nvPr>
        </p:nvSpPr>
        <p:spPr>
          <a:xfrm>
            <a:off x="508001" y="4531022"/>
            <a:ext cx="4723209" cy="273844"/>
          </a:xfrm>
          <a:prstGeom prst="rect">
            <a:avLst/>
          </a:prstGeom>
        </p:spPr>
        <p:txBody>
          <a:bodyPr vert="horz" lIns="91440" tIns="45720" rIns="91440" bIns="45720" rtlCol="0" anchor="ctr"/>
          <a:lstStyle>
            <a:lvl1pPr algn="l">
              <a:defRPr sz="675">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442998" y="4531022"/>
            <a:ext cx="512504" cy="273844"/>
          </a:xfrm>
          <a:prstGeom prst="rect">
            <a:avLst/>
          </a:prstGeom>
        </p:spPr>
        <p:txBody>
          <a:bodyPr vert="horz" lIns="91440" tIns="45720" rIns="91440" bIns="45720" rtlCol="0" anchor="ctr"/>
          <a:lstStyle>
            <a:lvl1pPr algn="r">
              <a:defRPr sz="675">
                <a:solidFill>
                  <a:schemeClr val="accent1"/>
                </a:solidFill>
              </a:defRPr>
            </a:lvl1pPr>
          </a:lstStyle>
          <a:p>
            <a:fld id="{4586AFA4-EB3C-4B7D-993E-220BD55D95C0}" type="slidenum">
              <a:rPr lang="en-US" smtClean="0"/>
              <a:pPr/>
              <a:t>‹#›</a:t>
            </a:fld>
            <a:endParaRPr lang="en-US" dirty="0"/>
          </a:p>
        </p:txBody>
      </p:sp>
    </p:spTree>
    <p:extLst>
      <p:ext uri="{BB962C8B-B14F-4D97-AF65-F5344CB8AC3E}">
        <p14:creationId xmlns:p14="http://schemas.microsoft.com/office/powerpoint/2010/main" val="3314503010"/>
      </p:ext>
    </p:extLst>
  </p:cSld>
  <p:clrMap bg1="lt1" tx1="dk1" bg2="lt2" tx2="dk2" accent1="accent1" accent2="accent2" accent3="accent3" accent4="accent4" accent5="accent5" accent6="accent6" hlink="hlink" folHlink="folHlink"/>
  <p:sldLayoutIdLst>
    <p:sldLayoutId id="2147483778" r:id="rId1"/>
    <p:sldLayoutId id="2147483779" r:id="rId2"/>
    <p:sldLayoutId id="2147483780" r:id="rId3"/>
    <p:sldLayoutId id="2147483781" r:id="rId4"/>
    <p:sldLayoutId id="2147483782" r:id="rId5"/>
    <p:sldLayoutId id="2147483783" r:id="rId6"/>
    <p:sldLayoutId id="2147483784" r:id="rId7"/>
    <p:sldLayoutId id="2147483785" r:id="rId8"/>
    <p:sldLayoutId id="2147483786" r:id="rId9"/>
    <p:sldLayoutId id="2147483787" r:id="rId10"/>
    <p:sldLayoutId id="2147483788" r:id="rId11"/>
    <p:sldLayoutId id="2147483789" r:id="rId12"/>
    <p:sldLayoutId id="2147483790" r:id="rId13"/>
    <p:sldLayoutId id="2147483791" r:id="rId14"/>
    <p:sldLayoutId id="2147483792" r:id="rId15"/>
    <p:sldLayoutId id="2147483793" r:id="rId16"/>
  </p:sldLayoutIdLst>
  <p:txStyles>
    <p:titleStyle>
      <a:lvl1pPr algn="l" defTabSz="342900" rtl="0" eaLnBrk="1" latinLnBrk="0" hangingPunct="1">
        <a:spcBef>
          <a:spcPct val="0"/>
        </a:spcBef>
        <a:buNone/>
        <a:defRPr sz="2600" kern="1200">
          <a:solidFill>
            <a:schemeClr val="accent1">
              <a:lumMod val="75000"/>
            </a:schemeClr>
          </a:solidFill>
          <a:latin typeface="Calibri" panose="020F0502020204030204" pitchFamily="34" charset="0"/>
          <a:ea typeface="+mj-ea"/>
          <a:cs typeface="Calibri" panose="020F0502020204030204" pitchFamily="34" charset="0"/>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0" indent="0" algn="l" defTabSz="342900" rtl="0" eaLnBrk="1" latinLnBrk="0" hangingPunct="1">
        <a:spcBef>
          <a:spcPts val="750"/>
        </a:spcBef>
        <a:spcAft>
          <a:spcPts val="0"/>
        </a:spcAft>
        <a:buClr>
          <a:schemeClr val="accent1"/>
        </a:buClr>
        <a:buSzPct val="80000"/>
        <a:buFont typeface="Wingdings 3" charset="2"/>
        <a:buNone/>
        <a:defRPr sz="2400" kern="1200">
          <a:solidFill>
            <a:schemeClr val="tx1">
              <a:lumMod val="75000"/>
              <a:lumOff val="25000"/>
            </a:schemeClr>
          </a:solidFill>
          <a:latin typeface="Calibri" panose="020F0502020204030204" pitchFamily="34" charset="0"/>
          <a:ea typeface="+mn-ea"/>
          <a:cs typeface="Calibri" panose="020F0502020204030204" pitchFamily="34" charset="0"/>
        </a:defRPr>
      </a:lvl1pPr>
      <a:lvl2pPr marL="557213" indent="-214313" algn="l" defTabSz="342900" rtl="0" eaLnBrk="1" latinLnBrk="0" hangingPunct="1">
        <a:spcBef>
          <a:spcPts val="750"/>
        </a:spcBef>
        <a:spcAft>
          <a:spcPts val="0"/>
        </a:spcAft>
        <a:buClr>
          <a:schemeClr val="accent1"/>
        </a:buClr>
        <a:buSzPct val="80000"/>
        <a:buFont typeface="Wingdings 3" charset="2"/>
        <a:buChar char=""/>
        <a:defRPr sz="1200" kern="1200">
          <a:solidFill>
            <a:schemeClr val="tx1">
              <a:lumMod val="75000"/>
              <a:lumOff val="25000"/>
            </a:schemeClr>
          </a:solidFill>
          <a:latin typeface="Calibri" panose="020F0502020204030204" pitchFamily="34" charset="0"/>
          <a:ea typeface="+mn-ea"/>
          <a:cs typeface="Calibri" panose="020F0502020204030204" pitchFamily="34" charset="0"/>
        </a:defRPr>
      </a:lvl2pPr>
      <a:lvl3pPr marL="857250" indent="-171450" algn="l" defTabSz="342900" rtl="0" eaLnBrk="1" latinLnBrk="0" hangingPunct="1">
        <a:spcBef>
          <a:spcPts val="750"/>
        </a:spcBef>
        <a:spcAft>
          <a:spcPts val="0"/>
        </a:spcAft>
        <a:buClr>
          <a:schemeClr val="accent1"/>
        </a:buClr>
        <a:buSzPct val="80000"/>
        <a:buFont typeface="Wingdings 3" charset="2"/>
        <a:buChar char=""/>
        <a:defRPr sz="1050" kern="1200">
          <a:solidFill>
            <a:schemeClr val="tx1">
              <a:lumMod val="75000"/>
              <a:lumOff val="25000"/>
            </a:schemeClr>
          </a:solidFill>
          <a:latin typeface="Calibri" panose="020F0502020204030204" pitchFamily="34" charset="0"/>
          <a:ea typeface="+mn-ea"/>
          <a:cs typeface="Calibri" panose="020F0502020204030204" pitchFamily="34" charset="0"/>
        </a:defRPr>
      </a:lvl3pPr>
      <a:lvl4pPr marL="12001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Calibri" panose="020F0502020204030204" pitchFamily="34" charset="0"/>
          <a:ea typeface="+mn-ea"/>
          <a:cs typeface="Calibri" panose="020F0502020204030204" pitchFamily="34" charset="0"/>
        </a:defRPr>
      </a:lvl4pPr>
      <a:lvl5pPr marL="15430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Calibri" panose="020F0502020204030204" pitchFamily="34" charset="0"/>
          <a:ea typeface="+mn-ea"/>
          <a:cs typeface="Calibri" panose="020F0502020204030204" pitchFamily="34" charset="0"/>
        </a:defRPr>
      </a:lvl5pPr>
      <a:lvl6pPr marL="18859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6pPr>
      <a:lvl7pPr marL="22288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7pPr>
      <a:lvl8pPr marL="25717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8pPr>
      <a:lvl9pPr marL="29146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9pPr>
    </p:bodyStyle>
    <p:otherStyle>
      <a:defPPr>
        <a:defRPr lang="en-US"/>
      </a:defPPr>
      <a:lvl1pPr marL="0" algn="l" defTabSz="342900" rtl="0" eaLnBrk="1" latinLnBrk="0" hangingPunct="1">
        <a:defRPr sz="1350" kern="1200">
          <a:solidFill>
            <a:schemeClr val="tx1"/>
          </a:solidFill>
          <a:latin typeface="+mn-lt"/>
          <a:ea typeface="+mn-ea"/>
          <a:cs typeface="+mn-cs"/>
        </a:defRPr>
      </a:lvl1pPr>
      <a:lvl2pPr marL="342900" algn="l" defTabSz="342900" rtl="0" eaLnBrk="1" latinLnBrk="0" hangingPunct="1">
        <a:defRPr sz="1350" kern="1200">
          <a:solidFill>
            <a:schemeClr val="tx1"/>
          </a:solidFill>
          <a:latin typeface="+mn-lt"/>
          <a:ea typeface="+mn-ea"/>
          <a:cs typeface="+mn-cs"/>
        </a:defRPr>
      </a:lvl2pPr>
      <a:lvl3pPr marL="685800" algn="l" defTabSz="342900" rtl="0" eaLnBrk="1" latinLnBrk="0" hangingPunct="1">
        <a:defRPr sz="1350" kern="1200">
          <a:solidFill>
            <a:schemeClr val="tx1"/>
          </a:solidFill>
          <a:latin typeface="+mn-lt"/>
          <a:ea typeface="+mn-ea"/>
          <a:cs typeface="+mn-cs"/>
        </a:defRPr>
      </a:lvl3pPr>
      <a:lvl4pPr marL="1028700" algn="l" defTabSz="342900" rtl="0" eaLnBrk="1" latinLnBrk="0" hangingPunct="1">
        <a:defRPr sz="1350" kern="1200">
          <a:solidFill>
            <a:schemeClr val="tx1"/>
          </a:solidFill>
          <a:latin typeface="+mn-lt"/>
          <a:ea typeface="+mn-ea"/>
          <a:cs typeface="+mn-cs"/>
        </a:defRPr>
      </a:lvl4pPr>
      <a:lvl5pPr marL="1371600" algn="l" defTabSz="342900" rtl="0" eaLnBrk="1" latinLnBrk="0" hangingPunct="1">
        <a:defRPr sz="1350" kern="1200">
          <a:solidFill>
            <a:schemeClr val="tx1"/>
          </a:solidFill>
          <a:latin typeface="+mn-lt"/>
          <a:ea typeface="+mn-ea"/>
          <a:cs typeface="+mn-cs"/>
        </a:defRPr>
      </a:lvl5pPr>
      <a:lvl6pPr marL="1714500" algn="l" defTabSz="342900" rtl="0" eaLnBrk="1" latinLnBrk="0" hangingPunct="1">
        <a:defRPr sz="1350" kern="1200">
          <a:solidFill>
            <a:schemeClr val="tx1"/>
          </a:solidFill>
          <a:latin typeface="+mn-lt"/>
          <a:ea typeface="+mn-ea"/>
          <a:cs typeface="+mn-cs"/>
        </a:defRPr>
      </a:lvl6pPr>
      <a:lvl7pPr marL="2057400" algn="l" defTabSz="342900" rtl="0" eaLnBrk="1" latinLnBrk="0" hangingPunct="1">
        <a:defRPr sz="1350" kern="1200">
          <a:solidFill>
            <a:schemeClr val="tx1"/>
          </a:solidFill>
          <a:latin typeface="+mn-lt"/>
          <a:ea typeface="+mn-ea"/>
          <a:cs typeface="+mn-cs"/>
        </a:defRPr>
      </a:lvl7pPr>
      <a:lvl8pPr marL="2400300" algn="l" defTabSz="342900" rtl="0" eaLnBrk="1" latinLnBrk="0" hangingPunct="1">
        <a:defRPr sz="1350" kern="1200">
          <a:solidFill>
            <a:schemeClr val="tx1"/>
          </a:solidFill>
          <a:latin typeface="+mn-lt"/>
          <a:ea typeface="+mn-ea"/>
          <a:cs typeface="+mn-cs"/>
        </a:defRPr>
      </a:lvl8pPr>
      <a:lvl9pPr marL="2743200" algn="l" defTabSz="3429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7.tiff"/><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tiff"/><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8.tiff"/><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9.tiff"/><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tif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6.tif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3">
            <a:extLst>
              <a:ext uri="{28A0092B-C50C-407E-A947-70E740481C1C}">
                <a14:useLocalDpi xmlns:a14="http://schemas.microsoft.com/office/drawing/2010/main" val="0"/>
              </a:ext>
            </a:extLst>
          </a:blip>
          <a:srcRect l="8584" t="7311" r="-861"/>
          <a:stretch/>
        </p:blipFill>
        <p:spPr>
          <a:xfrm>
            <a:off x="0" y="-92546"/>
            <a:ext cx="9252520" cy="5236046"/>
          </a:xfrm>
          <a:prstGeom prst="rect">
            <a:avLst/>
          </a:prstGeom>
        </p:spPr>
      </p:pic>
      <p:sp>
        <p:nvSpPr>
          <p:cNvPr id="12" name="Rectangle 11">
            <a:extLst>
              <a:ext uri="{FF2B5EF4-FFF2-40B4-BE49-F238E27FC236}">
                <a16:creationId xmlns="" xmlns:a16="http://schemas.microsoft.com/office/drawing/2014/main" id="{B285440D-AE88-CD4F-83CA-2F5FF6F9A10E}"/>
              </a:ext>
            </a:extLst>
          </p:cNvPr>
          <p:cNvSpPr/>
          <p:nvPr/>
        </p:nvSpPr>
        <p:spPr>
          <a:xfrm>
            <a:off x="5334000" y="2343150"/>
            <a:ext cx="3581400" cy="2514600"/>
          </a:xfrm>
          <a:prstGeom prst="rect">
            <a:avLst/>
          </a:prstGeom>
          <a:noFill/>
          <a:ln w="5715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a:extLst>
              <a:ext uri="{FF2B5EF4-FFF2-40B4-BE49-F238E27FC236}">
                <a16:creationId xmlns="" xmlns:a16="http://schemas.microsoft.com/office/drawing/2014/main" id="{78C6DD3E-2D52-9E45-B7C5-CE3CECEAB3EB}"/>
              </a:ext>
            </a:extLst>
          </p:cNvPr>
          <p:cNvSpPr/>
          <p:nvPr/>
        </p:nvSpPr>
        <p:spPr>
          <a:xfrm>
            <a:off x="5410200" y="2419350"/>
            <a:ext cx="3429000" cy="2362200"/>
          </a:xfrm>
          <a:prstGeom prst="rect">
            <a:avLst/>
          </a:prstGeom>
          <a:solidFill>
            <a:schemeClr val="bg1"/>
          </a:solidFill>
          <a:ln w="2857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14" name="TextBox 13">
            <a:extLst>
              <a:ext uri="{FF2B5EF4-FFF2-40B4-BE49-F238E27FC236}">
                <a16:creationId xmlns="" xmlns:a16="http://schemas.microsoft.com/office/drawing/2014/main" id="{9E98EEA3-6627-FA40-B2FB-643397847C30}"/>
              </a:ext>
            </a:extLst>
          </p:cNvPr>
          <p:cNvSpPr txBox="1"/>
          <p:nvPr/>
        </p:nvSpPr>
        <p:spPr>
          <a:xfrm>
            <a:off x="5486400" y="2939267"/>
            <a:ext cx="3276600" cy="1446550"/>
          </a:xfrm>
          <a:prstGeom prst="rect">
            <a:avLst/>
          </a:prstGeom>
          <a:noFill/>
        </p:spPr>
        <p:txBody>
          <a:bodyPr wrap="square" rtlCol="0">
            <a:spAutoFit/>
          </a:bodyPr>
          <a:lstStyle/>
          <a:p>
            <a:pPr algn="ctr"/>
            <a:r>
              <a:rPr lang="en-US" sz="4400" b="1" dirty="0">
                <a:latin typeface="Calibri" panose="020F0502020204030204" pitchFamily="34" charset="0"/>
                <a:cs typeface="Calibri" panose="020F0502020204030204" pitchFamily="34" charset="0"/>
              </a:rPr>
              <a:t>Make Real Decision</a:t>
            </a:r>
            <a:endParaRPr lang="en-ID" sz="4400" b="1" dirty="0">
              <a:latin typeface="Calibri" panose="020F0502020204030204" pitchFamily="34" charset="0"/>
              <a:cs typeface="Calibri" panose="020F050202020403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500"/>
                                  </p:stCondLst>
                                  <p:childTnLst>
                                    <p:set>
                                      <p:cBhvr>
                                        <p:cTn id="6" dur="1" fill="hold">
                                          <p:stCondLst>
                                            <p:cond delay="0"/>
                                          </p:stCondLst>
                                        </p:cTn>
                                        <p:tgtEl>
                                          <p:spTgt spid="14"/>
                                        </p:tgtEl>
                                        <p:attrNameLst>
                                          <p:attrName>style.visibility</p:attrName>
                                        </p:attrNameLst>
                                      </p:cBhvr>
                                      <p:to>
                                        <p:strVal val="visible"/>
                                      </p:to>
                                    </p:set>
                                    <p:animEffect transition="in" filter="dissolve">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08001" y="1923678"/>
            <a:ext cx="6447501" cy="1800200"/>
          </a:xfrm>
        </p:spPr>
        <p:txBody>
          <a:bodyPr>
            <a:normAutofit/>
          </a:bodyPr>
          <a:lstStyle/>
          <a:p>
            <a:pPr algn="ctr"/>
            <a:r>
              <a:rPr lang="en-CA" sz="2600" dirty="0"/>
              <a:t>Once you are content with your decision,</a:t>
            </a:r>
            <a:br>
              <a:rPr lang="en-CA" sz="2600" dirty="0"/>
            </a:br>
            <a:r>
              <a:rPr lang="en-CA" sz="2600" dirty="0"/>
              <a:t>proceed to its application. Just don’t</a:t>
            </a:r>
            <a:br>
              <a:rPr lang="en-CA" sz="2600" dirty="0"/>
            </a:br>
            <a:r>
              <a:rPr lang="en-CA" sz="2600" dirty="0"/>
              <a:t>rush into making a decision.</a:t>
            </a:r>
            <a:endParaRPr lang="en-ID" sz="2600" dirty="0"/>
          </a:p>
        </p:txBody>
      </p:sp>
    </p:spTree>
    <p:extLst>
      <p:ext uri="{BB962C8B-B14F-4D97-AF65-F5344CB8AC3E}">
        <p14:creationId xmlns:p14="http://schemas.microsoft.com/office/powerpoint/2010/main" val="12087962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39552" y="987574"/>
            <a:ext cx="6447501" cy="1440160"/>
          </a:xfrm>
        </p:spPr>
        <p:txBody>
          <a:bodyPr>
            <a:noAutofit/>
          </a:bodyPr>
          <a:lstStyle/>
          <a:p>
            <a:pPr algn="ctr"/>
            <a:r>
              <a:rPr lang="en-US" sz="2300" dirty="0"/>
              <a:t>If you decide to move into a new house, make sure you ask yourself whether it helps you. Will you be paying more rent? Is this house close to your workplace? Is it too big or small for you?</a:t>
            </a:r>
            <a:endParaRPr lang="en-ID" sz="2300" dirty="0"/>
          </a:p>
        </p:txBody>
      </p:sp>
      <p:pic>
        <p:nvPicPr>
          <p:cNvPr id="2" name="Picture 1">
            <a:extLst>
              <a:ext uri="{FF2B5EF4-FFF2-40B4-BE49-F238E27FC236}">
                <a16:creationId xmlns="" xmlns:a16="http://schemas.microsoft.com/office/drawing/2014/main" id="{35E99039-C9E9-9447-9EC6-A64D091EEA80}"/>
              </a:ext>
            </a:extLst>
          </p:cNvPr>
          <p:cNvPicPr>
            <a:picLocks noChangeAspect="1"/>
          </p:cNvPicPr>
          <p:nvPr/>
        </p:nvPicPr>
        <p:blipFill>
          <a:blip r:embed="rId2"/>
          <a:stretch>
            <a:fillRect/>
          </a:stretch>
        </p:blipFill>
        <p:spPr>
          <a:xfrm>
            <a:off x="2195736" y="2787774"/>
            <a:ext cx="2868944" cy="1610742"/>
          </a:xfrm>
          <a:prstGeom prst="rect">
            <a:avLst/>
          </a:prstGeom>
          <a:ln w="15875">
            <a:solidFill>
              <a:schemeClr val="tx1">
                <a:lumMod val="75000"/>
                <a:lumOff val="25000"/>
              </a:schemeClr>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2334741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500"/>
                                        <p:tgtEl>
                                          <p:spTgt spid="3">
                                            <p:txEl>
                                              <p:pRg st="0" end="0"/>
                                            </p:txEl>
                                          </p:spTgt>
                                        </p:tgtEl>
                                      </p:cBhvr>
                                    </p:animEffect>
                                  </p:childTnLst>
                                </p:cTn>
                              </p:par>
                              <p:par>
                                <p:cTn id="8" presetID="2" presetClass="entr" presetSubtype="4"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additive="base">
                                        <p:cTn id="10" dur="500" fill="hold"/>
                                        <p:tgtEl>
                                          <p:spTgt spid="2"/>
                                        </p:tgtEl>
                                        <p:attrNameLst>
                                          <p:attrName>ppt_x</p:attrName>
                                        </p:attrNameLst>
                                      </p:cBhvr>
                                      <p:tavLst>
                                        <p:tav tm="0">
                                          <p:val>
                                            <p:strVal val="#ppt_x"/>
                                          </p:val>
                                        </p:tav>
                                        <p:tav tm="100000">
                                          <p:val>
                                            <p:strVal val="#ppt_x"/>
                                          </p:val>
                                        </p:tav>
                                      </p:tavLst>
                                    </p:anim>
                                    <p:anim calcmode="lin" valueType="num">
                                      <p:cBhvr additive="base">
                                        <p:cTn id="11"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67544" y="1491630"/>
            <a:ext cx="6447501" cy="2880320"/>
          </a:xfrm>
        </p:spPr>
        <p:txBody>
          <a:bodyPr>
            <a:normAutofit/>
          </a:bodyPr>
          <a:lstStyle/>
          <a:p>
            <a:pPr algn="ctr"/>
            <a:r>
              <a:rPr lang="en-CA" dirty="0"/>
              <a:t>When you make a smart decision,</a:t>
            </a:r>
            <a:br>
              <a:rPr lang="en-CA" dirty="0"/>
            </a:br>
            <a:r>
              <a:rPr lang="en-CA" dirty="0"/>
              <a:t>you have no regrets later.</a:t>
            </a:r>
            <a:r>
              <a:rPr lang="en-ID" dirty="0"/>
              <a:t> </a:t>
            </a:r>
            <a:endParaRPr lang="en-CA" dirty="0"/>
          </a:p>
          <a:p>
            <a:pPr algn="ctr"/>
            <a:endParaRPr lang="en-CA" dirty="0"/>
          </a:p>
          <a:p>
            <a:pPr algn="ctr"/>
            <a:r>
              <a:rPr lang="en-US" dirty="0"/>
              <a:t>Think everything through when you decide to move into this place. </a:t>
            </a:r>
            <a:endParaRPr lang="en-MY" dirty="0"/>
          </a:p>
        </p:txBody>
      </p:sp>
    </p:spTree>
    <p:extLst>
      <p:ext uri="{BB962C8B-B14F-4D97-AF65-F5344CB8AC3E}">
        <p14:creationId xmlns:p14="http://schemas.microsoft.com/office/powerpoint/2010/main" val="11924496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BEE4653B-6B37-224B-814D-D62C9C81C6A1}"/>
              </a:ext>
            </a:extLst>
          </p:cNvPr>
          <p:cNvSpPr>
            <a:spLocks noGrp="1"/>
          </p:cNvSpPr>
          <p:nvPr>
            <p:ph type="title"/>
          </p:nvPr>
        </p:nvSpPr>
        <p:spPr>
          <a:xfrm>
            <a:off x="508001" y="1635646"/>
            <a:ext cx="6447501" cy="543262"/>
          </a:xfrm>
        </p:spPr>
        <p:txBody>
          <a:bodyPr>
            <a:normAutofit/>
          </a:bodyPr>
          <a:lstStyle/>
          <a:p>
            <a:r>
              <a:rPr lang="en-CA" sz="2800" b="1" dirty="0"/>
              <a:t>Carry Out Your Decisions</a:t>
            </a:r>
            <a:endParaRPr lang="en-ID" sz="2800" b="1" dirty="0"/>
          </a:p>
        </p:txBody>
      </p:sp>
      <p:sp>
        <p:nvSpPr>
          <p:cNvPr id="3" name="Text Placeholder 2">
            <a:extLst>
              <a:ext uri="{FF2B5EF4-FFF2-40B4-BE49-F238E27FC236}">
                <a16:creationId xmlns="" xmlns:a16="http://schemas.microsoft.com/office/drawing/2014/main" id="{DD1937F4-D594-1F49-86FC-048282BE9A03}"/>
              </a:ext>
            </a:extLst>
          </p:cNvPr>
          <p:cNvSpPr>
            <a:spLocks noGrp="1"/>
          </p:cNvSpPr>
          <p:nvPr>
            <p:ph type="body" idx="1"/>
          </p:nvPr>
        </p:nvSpPr>
        <p:spPr>
          <a:xfrm>
            <a:off x="508001" y="2355726"/>
            <a:ext cx="6447501" cy="1194804"/>
          </a:xfrm>
        </p:spPr>
        <p:txBody>
          <a:bodyPr>
            <a:normAutofit/>
          </a:bodyPr>
          <a:lstStyle/>
          <a:p>
            <a:r>
              <a:rPr lang="en-CA" sz="2400" dirty="0"/>
              <a:t>People are always making decisions about the changes they want to bring in life but often</a:t>
            </a:r>
            <a:br>
              <a:rPr lang="en-CA" sz="2400" dirty="0"/>
            </a:br>
            <a:r>
              <a:rPr lang="en-CA" sz="2400" dirty="0"/>
              <a:t>end up ignoring them.</a:t>
            </a:r>
            <a:endParaRPr lang="en-US" sz="2400" dirty="0"/>
          </a:p>
        </p:txBody>
      </p:sp>
    </p:spTree>
    <p:extLst>
      <p:ext uri="{BB962C8B-B14F-4D97-AF65-F5344CB8AC3E}">
        <p14:creationId xmlns:p14="http://schemas.microsoft.com/office/powerpoint/2010/main" val="33870577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9" presetClass="entr" presetSubtype="0" fill="hold" grpId="0" nodeType="withEffect">
                                  <p:stCondLst>
                                    <p:cond delay="50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dissolve">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08001" y="1419622"/>
            <a:ext cx="6447501" cy="2448272"/>
          </a:xfrm>
        </p:spPr>
        <p:txBody>
          <a:bodyPr>
            <a:normAutofit/>
          </a:bodyPr>
          <a:lstStyle/>
          <a:p>
            <a:pPr algn="ctr"/>
            <a:r>
              <a:rPr lang="en-CA" dirty="0"/>
              <a:t>For example, if you decide to join a book club</a:t>
            </a:r>
            <a:br>
              <a:rPr lang="en-CA" dirty="0"/>
            </a:br>
            <a:r>
              <a:rPr lang="en-CA" dirty="0"/>
              <a:t>in your local library, push yourself to do it</a:t>
            </a:r>
            <a:br>
              <a:rPr lang="en-CA" dirty="0"/>
            </a:br>
            <a:r>
              <a:rPr lang="en-CA" dirty="0"/>
              <a:t>as soon as possible. When you delay something,</a:t>
            </a:r>
            <a:br>
              <a:rPr lang="en-CA" dirty="0"/>
            </a:br>
            <a:r>
              <a:rPr lang="en-CA" dirty="0"/>
              <a:t>the chances of it never happening increase.</a:t>
            </a:r>
            <a:br>
              <a:rPr lang="en-CA" dirty="0"/>
            </a:br>
            <a:r>
              <a:rPr lang="en-CA" dirty="0"/>
              <a:t>Go to the library the first chance you get</a:t>
            </a:r>
            <a:br>
              <a:rPr lang="en-CA" dirty="0"/>
            </a:br>
            <a:r>
              <a:rPr lang="en-CA" dirty="0"/>
              <a:t>and fill out the membership form. </a:t>
            </a:r>
            <a:endParaRPr lang="en-ID" dirty="0"/>
          </a:p>
        </p:txBody>
      </p:sp>
    </p:spTree>
    <p:extLst>
      <p:ext uri="{BB962C8B-B14F-4D97-AF65-F5344CB8AC3E}">
        <p14:creationId xmlns:p14="http://schemas.microsoft.com/office/powerpoint/2010/main" val="976728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heckerboard(across)">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08001" y="1419622"/>
            <a:ext cx="6447501" cy="2448272"/>
          </a:xfrm>
        </p:spPr>
        <p:txBody>
          <a:bodyPr>
            <a:normAutofit/>
          </a:bodyPr>
          <a:lstStyle/>
          <a:p>
            <a:pPr algn="ctr"/>
            <a:r>
              <a:rPr lang="en-CA" dirty="0"/>
              <a:t>There are so many people out there</a:t>
            </a:r>
            <a:br>
              <a:rPr lang="en-CA" dirty="0"/>
            </a:br>
            <a:r>
              <a:rPr lang="en-CA" dirty="0"/>
              <a:t>who want to quit smoking.</a:t>
            </a:r>
          </a:p>
          <a:p>
            <a:pPr algn="ctr"/>
            <a:endParaRPr lang="en-CA" dirty="0"/>
          </a:p>
          <a:p>
            <a:pPr algn="ctr"/>
            <a:r>
              <a:rPr lang="en-CA" dirty="0"/>
              <a:t>If you keep postponing it, you’ll never</a:t>
            </a:r>
            <a:br>
              <a:rPr lang="en-CA" dirty="0"/>
            </a:br>
            <a:r>
              <a:rPr lang="en-CA" dirty="0"/>
              <a:t>be able to achieve it. </a:t>
            </a:r>
            <a:endParaRPr lang="en-ID" dirty="0"/>
          </a:p>
        </p:txBody>
      </p:sp>
    </p:spTree>
    <p:extLst>
      <p:ext uri="{BB962C8B-B14F-4D97-AF65-F5344CB8AC3E}">
        <p14:creationId xmlns:p14="http://schemas.microsoft.com/office/powerpoint/2010/main" val="22689145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dissolve">
                                      <p:cBhvr>
                                        <p:cTn id="1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08001" y="1563638"/>
            <a:ext cx="6447501" cy="2448272"/>
          </a:xfrm>
        </p:spPr>
        <p:txBody>
          <a:bodyPr>
            <a:normAutofit/>
          </a:bodyPr>
          <a:lstStyle/>
          <a:p>
            <a:pPr algn="ctr"/>
            <a:r>
              <a:rPr lang="en-CA" dirty="0"/>
              <a:t>You can quit smoking if you put</a:t>
            </a:r>
            <a:br>
              <a:rPr lang="en-CA" dirty="0"/>
            </a:br>
            <a:r>
              <a:rPr lang="en-CA" dirty="0"/>
              <a:t>your heart and mind to it.</a:t>
            </a:r>
          </a:p>
          <a:p>
            <a:pPr algn="ctr"/>
            <a:endParaRPr lang="en-CA" dirty="0"/>
          </a:p>
          <a:p>
            <a:pPr algn="ctr"/>
            <a:r>
              <a:rPr lang="en-CA" dirty="0"/>
              <a:t>There are so many others who’ve done it.</a:t>
            </a:r>
            <a:endParaRPr lang="en-ID" dirty="0"/>
          </a:p>
        </p:txBody>
      </p:sp>
    </p:spTree>
    <p:extLst>
      <p:ext uri="{BB962C8B-B14F-4D97-AF65-F5344CB8AC3E}">
        <p14:creationId xmlns:p14="http://schemas.microsoft.com/office/powerpoint/2010/main" val="40367113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dissolve">
                                      <p:cBhvr>
                                        <p:cTn id="1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67544" y="1419622"/>
            <a:ext cx="6447501" cy="2448272"/>
          </a:xfrm>
        </p:spPr>
        <p:txBody>
          <a:bodyPr>
            <a:normAutofit/>
          </a:bodyPr>
          <a:lstStyle/>
          <a:p>
            <a:pPr algn="ctr"/>
            <a:r>
              <a:rPr lang="en-CA" sz="2600" dirty="0"/>
              <a:t>Don’t give up if you fail</a:t>
            </a:r>
            <a:br>
              <a:rPr lang="en-CA" sz="2600" dirty="0"/>
            </a:br>
            <a:r>
              <a:rPr lang="en-CA" sz="2600" dirty="0"/>
              <a:t>the first time.</a:t>
            </a:r>
          </a:p>
          <a:p>
            <a:pPr algn="ctr"/>
            <a:endParaRPr lang="en-CA" sz="2600" dirty="0"/>
          </a:p>
          <a:p>
            <a:pPr algn="ctr"/>
            <a:r>
              <a:rPr lang="en-CA" sz="2600" dirty="0"/>
              <a:t>Remember,</a:t>
            </a:r>
            <a:br>
              <a:rPr lang="en-CA" sz="2600" dirty="0"/>
            </a:br>
            <a:r>
              <a:rPr lang="en-CA" sz="2600" dirty="0"/>
              <a:t>that you can do it.</a:t>
            </a:r>
            <a:endParaRPr lang="en-ID" sz="2600" dirty="0"/>
          </a:p>
        </p:txBody>
      </p:sp>
    </p:spTree>
    <p:extLst>
      <p:ext uri="{BB962C8B-B14F-4D97-AF65-F5344CB8AC3E}">
        <p14:creationId xmlns:p14="http://schemas.microsoft.com/office/powerpoint/2010/main" val="12717834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dissolve">
                                      <p:cBhvr>
                                        <p:cTn id="1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08001" y="1851670"/>
            <a:ext cx="6447501" cy="1224136"/>
          </a:xfrm>
        </p:spPr>
        <p:txBody>
          <a:bodyPr>
            <a:noAutofit/>
          </a:bodyPr>
          <a:lstStyle/>
          <a:p>
            <a:pPr algn="ctr"/>
            <a:r>
              <a:rPr lang="en-CA" sz="2600" dirty="0"/>
              <a:t>Keep reminding yourself that this</a:t>
            </a:r>
            <a:br>
              <a:rPr lang="en-CA" sz="2600" dirty="0"/>
            </a:br>
            <a:r>
              <a:rPr lang="en-CA" sz="2600" dirty="0"/>
              <a:t>is a smart decision that you made and</a:t>
            </a:r>
            <a:br>
              <a:rPr lang="en-CA" sz="2600" dirty="0"/>
            </a:br>
            <a:r>
              <a:rPr lang="en-CA" sz="2600" dirty="0"/>
              <a:t>now you need to act on it. </a:t>
            </a:r>
            <a:endParaRPr lang="en-ID" sz="2600" dirty="0"/>
          </a:p>
        </p:txBody>
      </p:sp>
    </p:spTree>
    <p:extLst>
      <p:ext uri="{BB962C8B-B14F-4D97-AF65-F5344CB8AC3E}">
        <p14:creationId xmlns:p14="http://schemas.microsoft.com/office/powerpoint/2010/main" val="10283437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08001" y="1491630"/>
            <a:ext cx="6447501" cy="2448272"/>
          </a:xfrm>
        </p:spPr>
        <p:txBody>
          <a:bodyPr>
            <a:normAutofit/>
          </a:bodyPr>
          <a:lstStyle/>
          <a:p>
            <a:pPr algn="ctr"/>
            <a:r>
              <a:rPr lang="en-CA" sz="2600" dirty="0"/>
              <a:t>It’s the first step that counts the most.</a:t>
            </a:r>
          </a:p>
          <a:p>
            <a:pPr algn="ctr"/>
            <a:endParaRPr lang="en-CA" sz="2600" dirty="0"/>
          </a:p>
          <a:p>
            <a:pPr algn="ctr"/>
            <a:r>
              <a:rPr lang="en-CA" sz="2600" dirty="0"/>
              <a:t>Just take that first step and the road</a:t>
            </a:r>
            <a:br>
              <a:rPr lang="en-CA" sz="2600" dirty="0"/>
            </a:br>
            <a:r>
              <a:rPr lang="en-CA" sz="2600" dirty="0"/>
              <a:t>will lead on.</a:t>
            </a:r>
            <a:endParaRPr lang="en-ID" sz="2600" dirty="0"/>
          </a:p>
        </p:txBody>
      </p:sp>
    </p:spTree>
    <p:extLst>
      <p:ext uri="{BB962C8B-B14F-4D97-AF65-F5344CB8AC3E}">
        <p14:creationId xmlns:p14="http://schemas.microsoft.com/office/powerpoint/2010/main" val="42680179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dissolve">
                                      <p:cBhvr>
                                        <p:cTn id="1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08000" y="987574"/>
            <a:ext cx="6447501" cy="936104"/>
          </a:xfrm>
        </p:spPr>
        <p:txBody>
          <a:bodyPr>
            <a:noAutofit/>
          </a:bodyPr>
          <a:lstStyle/>
          <a:p>
            <a:pPr algn="ctr"/>
            <a:r>
              <a:rPr lang="en-CA" sz="2800" dirty="0"/>
              <a:t>Everyone has </a:t>
            </a:r>
            <a:r>
              <a:rPr lang="en-CA" sz="2800" dirty="0" smtClean="0"/>
              <a:t>to </a:t>
            </a:r>
            <a:r>
              <a:rPr lang="en-CA" sz="2800" dirty="0"/>
              <a:t>make decisions</a:t>
            </a:r>
            <a:br>
              <a:rPr lang="en-CA" sz="2800" dirty="0"/>
            </a:br>
            <a:r>
              <a:rPr lang="en-CA" sz="2800" dirty="0"/>
              <a:t>in their daily life.</a:t>
            </a:r>
            <a:endParaRPr lang="en-MY" sz="2800" dirty="0"/>
          </a:p>
        </p:txBody>
      </p:sp>
      <p:pic>
        <p:nvPicPr>
          <p:cNvPr id="7" name="Picture 6">
            <a:extLst>
              <a:ext uri="{FF2B5EF4-FFF2-40B4-BE49-F238E27FC236}">
                <a16:creationId xmlns="" xmlns:a16="http://schemas.microsoft.com/office/drawing/2014/main" id="{D6CA174A-677D-2141-81D5-A95355014631}"/>
              </a:ext>
            </a:extLst>
          </p:cNvPr>
          <p:cNvPicPr>
            <a:picLocks noChangeAspect="1"/>
          </p:cNvPicPr>
          <p:nvPr/>
        </p:nvPicPr>
        <p:blipFill>
          <a:blip r:embed="rId2"/>
          <a:stretch>
            <a:fillRect/>
          </a:stretch>
        </p:blipFill>
        <p:spPr>
          <a:xfrm>
            <a:off x="2261726" y="2211710"/>
            <a:ext cx="2940050" cy="1949450"/>
          </a:xfrm>
          <a:prstGeom prst="rect">
            <a:avLst/>
          </a:prstGeom>
          <a:ln w="15875">
            <a:solidFill>
              <a:schemeClr val="tx1">
                <a:lumMod val="75000"/>
                <a:lumOff val="25000"/>
              </a:schemeClr>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0177431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par>
                                <p:cTn id="8" presetID="2" presetClass="entr" presetSubtype="4"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 calcmode="lin" valueType="num">
                                      <p:cBhvr additive="base">
                                        <p:cTn id="10" dur="500" fill="hold"/>
                                        <p:tgtEl>
                                          <p:spTgt spid="7"/>
                                        </p:tgtEl>
                                        <p:attrNameLst>
                                          <p:attrName>ppt_x</p:attrName>
                                        </p:attrNameLst>
                                      </p:cBhvr>
                                      <p:tavLst>
                                        <p:tav tm="0">
                                          <p:val>
                                            <p:strVal val="#ppt_x"/>
                                          </p:val>
                                        </p:tav>
                                        <p:tav tm="100000">
                                          <p:val>
                                            <p:strVal val="#ppt_x"/>
                                          </p:val>
                                        </p:tav>
                                      </p:tavLst>
                                    </p:anim>
                                    <p:anim calcmode="lin" valueType="num">
                                      <p:cBhvr additive="base">
                                        <p:cTn id="11"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BEE4653B-6B37-224B-814D-D62C9C81C6A1}"/>
              </a:ext>
            </a:extLst>
          </p:cNvPr>
          <p:cNvSpPr>
            <a:spLocks noGrp="1"/>
          </p:cNvSpPr>
          <p:nvPr>
            <p:ph type="title"/>
          </p:nvPr>
        </p:nvSpPr>
        <p:spPr>
          <a:xfrm>
            <a:off x="508001" y="1728149"/>
            <a:ext cx="6447501" cy="657347"/>
          </a:xfrm>
        </p:spPr>
        <p:txBody>
          <a:bodyPr>
            <a:normAutofit/>
          </a:bodyPr>
          <a:lstStyle/>
          <a:p>
            <a:r>
              <a:rPr lang="en-CA" sz="2800" b="1" dirty="0"/>
              <a:t>Don’t Look Back</a:t>
            </a:r>
            <a:endParaRPr lang="en-ID" sz="2800" b="1" dirty="0"/>
          </a:p>
        </p:txBody>
      </p:sp>
      <p:sp>
        <p:nvSpPr>
          <p:cNvPr id="3" name="Text Placeholder 2">
            <a:extLst>
              <a:ext uri="{FF2B5EF4-FFF2-40B4-BE49-F238E27FC236}">
                <a16:creationId xmlns="" xmlns:a16="http://schemas.microsoft.com/office/drawing/2014/main" id="{DD1937F4-D594-1F49-86FC-048282BE9A03}"/>
              </a:ext>
            </a:extLst>
          </p:cNvPr>
          <p:cNvSpPr>
            <a:spLocks noGrp="1"/>
          </p:cNvSpPr>
          <p:nvPr>
            <p:ph type="body" idx="1"/>
          </p:nvPr>
        </p:nvSpPr>
        <p:spPr>
          <a:xfrm>
            <a:off x="508001" y="2478623"/>
            <a:ext cx="6447501" cy="885215"/>
          </a:xfrm>
        </p:spPr>
        <p:txBody>
          <a:bodyPr>
            <a:noAutofit/>
          </a:bodyPr>
          <a:lstStyle/>
          <a:p>
            <a:r>
              <a:rPr lang="en-CA" sz="2800" dirty="0"/>
              <a:t>It’s not always easy to carry out your decisions.</a:t>
            </a:r>
            <a:endParaRPr lang="en-US" sz="2800" dirty="0"/>
          </a:p>
        </p:txBody>
      </p:sp>
    </p:spTree>
    <p:extLst>
      <p:ext uri="{BB962C8B-B14F-4D97-AF65-F5344CB8AC3E}">
        <p14:creationId xmlns:p14="http://schemas.microsoft.com/office/powerpoint/2010/main" val="15930968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14" presetClass="entr" presetSubtype="10" fill="hold" grpId="0" nodeType="withEffect">
                                  <p:stCondLst>
                                    <p:cond delay="50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randombar(horizontal)">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08001" y="1995686"/>
            <a:ext cx="6447501" cy="1224136"/>
          </a:xfrm>
        </p:spPr>
        <p:txBody>
          <a:bodyPr>
            <a:noAutofit/>
          </a:bodyPr>
          <a:lstStyle/>
          <a:p>
            <a:pPr algn="ctr"/>
            <a:r>
              <a:rPr lang="en-CA" sz="2900" dirty="0"/>
              <a:t>If you want to quit smoking, you</a:t>
            </a:r>
            <a:br>
              <a:rPr lang="en-CA" sz="2900" dirty="0"/>
            </a:br>
            <a:r>
              <a:rPr lang="en-CA" sz="2900" dirty="0"/>
              <a:t>might be peer-pressured to derail</a:t>
            </a:r>
            <a:br>
              <a:rPr lang="en-CA" sz="2900" dirty="0"/>
            </a:br>
            <a:r>
              <a:rPr lang="en-CA" sz="2900" dirty="0"/>
              <a:t>from this decision.</a:t>
            </a:r>
            <a:endParaRPr lang="en-ID" sz="2900" dirty="0"/>
          </a:p>
        </p:txBody>
      </p:sp>
    </p:spTree>
    <p:extLst>
      <p:ext uri="{BB962C8B-B14F-4D97-AF65-F5344CB8AC3E}">
        <p14:creationId xmlns:p14="http://schemas.microsoft.com/office/powerpoint/2010/main" val="16945204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08001" y="1203598"/>
            <a:ext cx="6447501" cy="936104"/>
          </a:xfrm>
        </p:spPr>
        <p:txBody>
          <a:bodyPr>
            <a:normAutofit/>
          </a:bodyPr>
          <a:lstStyle/>
          <a:p>
            <a:pPr algn="ctr"/>
            <a:r>
              <a:rPr lang="en-CA" sz="2300" dirty="0"/>
              <a:t>You need to remember why you started</a:t>
            </a:r>
            <a:br>
              <a:rPr lang="en-CA" sz="2300" dirty="0"/>
            </a:br>
            <a:r>
              <a:rPr lang="en-CA" sz="2300" dirty="0"/>
              <a:t>in the first place.</a:t>
            </a:r>
            <a:endParaRPr lang="en-ID" sz="2300" dirty="0"/>
          </a:p>
        </p:txBody>
      </p:sp>
      <p:pic>
        <p:nvPicPr>
          <p:cNvPr id="2" name="Picture 1">
            <a:extLst>
              <a:ext uri="{FF2B5EF4-FFF2-40B4-BE49-F238E27FC236}">
                <a16:creationId xmlns="" xmlns:a16="http://schemas.microsoft.com/office/drawing/2014/main" id="{956DDC18-D9AF-8A4D-A040-532025EB2065}"/>
              </a:ext>
            </a:extLst>
          </p:cNvPr>
          <p:cNvPicPr>
            <a:picLocks noChangeAspect="1"/>
          </p:cNvPicPr>
          <p:nvPr/>
        </p:nvPicPr>
        <p:blipFill>
          <a:blip r:embed="rId2"/>
          <a:stretch>
            <a:fillRect/>
          </a:stretch>
        </p:blipFill>
        <p:spPr>
          <a:xfrm>
            <a:off x="2288992" y="2283718"/>
            <a:ext cx="2885517" cy="1923678"/>
          </a:xfrm>
          <a:prstGeom prst="rect">
            <a:avLst/>
          </a:prstGeom>
          <a:ln w="15875">
            <a:solidFill>
              <a:schemeClr val="tx1">
                <a:lumMod val="75000"/>
                <a:lumOff val="25000"/>
              </a:schemeClr>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7582101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par>
                                <p:cTn id="8" presetID="2" presetClass="entr" presetSubtype="4"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additive="base">
                                        <p:cTn id="10" dur="500" fill="hold"/>
                                        <p:tgtEl>
                                          <p:spTgt spid="2"/>
                                        </p:tgtEl>
                                        <p:attrNameLst>
                                          <p:attrName>ppt_x</p:attrName>
                                        </p:attrNameLst>
                                      </p:cBhvr>
                                      <p:tavLst>
                                        <p:tav tm="0">
                                          <p:val>
                                            <p:strVal val="#ppt_x"/>
                                          </p:val>
                                        </p:tav>
                                        <p:tav tm="100000">
                                          <p:val>
                                            <p:strVal val="#ppt_x"/>
                                          </p:val>
                                        </p:tav>
                                      </p:tavLst>
                                    </p:anim>
                                    <p:anim calcmode="lin" valueType="num">
                                      <p:cBhvr additive="base">
                                        <p:cTn id="11"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67544" y="1275606"/>
            <a:ext cx="6447501" cy="1224136"/>
          </a:xfrm>
        </p:spPr>
        <p:txBody>
          <a:bodyPr>
            <a:normAutofit/>
          </a:bodyPr>
          <a:lstStyle/>
          <a:p>
            <a:pPr algn="ctr"/>
            <a:r>
              <a:rPr lang="en-CA" dirty="0"/>
              <a:t>Every time you feel like you are derailing</a:t>
            </a:r>
            <a:br>
              <a:rPr lang="en-CA" dirty="0"/>
            </a:br>
            <a:r>
              <a:rPr lang="en-CA" dirty="0"/>
              <a:t>from your path, remember why you</a:t>
            </a:r>
            <a:br>
              <a:rPr lang="en-CA" dirty="0"/>
            </a:br>
            <a:r>
              <a:rPr lang="en-CA" dirty="0"/>
              <a:t>started the journey in the first place. </a:t>
            </a:r>
            <a:endParaRPr lang="en-ID" dirty="0"/>
          </a:p>
        </p:txBody>
      </p:sp>
      <p:sp>
        <p:nvSpPr>
          <p:cNvPr id="4" name="Content Placeholder 2">
            <a:extLst>
              <a:ext uri="{FF2B5EF4-FFF2-40B4-BE49-F238E27FC236}">
                <a16:creationId xmlns="" xmlns:a16="http://schemas.microsoft.com/office/drawing/2014/main" id="{22031D57-1913-8B4F-ADA5-69AB1C645BE9}"/>
              </a:ext>
            </a:extLst>
          </p:cNvPr>
          <p:cNvSpPr txBox="1">
            <a:spLocks/>
          </p:cNvSpPr>
          <p:nvPr/>
        </p:nvSpPr>
        <p:spPr>
          <a:xfrm>
            <a:off x="508001" y="2820505"/>
            <a:ext cx="6447501" cy="1047389"/>
          </a:xfrm>
          <a:prstGeom prst="rect">
            <a:avLst/>
          </a:prstGeom>
        </p:spPr>
        <p:txBody>
          <a:bodyPr vert="horz" lIns="91440" tIns="45720" rIns="91440" bIns="45720" rtlCol="0">
            <a:normAutofit/>
          </a:bodyPr>
          <a:lstStyle>
            <a:lvl1pPr marL="0" indent="0" algn="l" defTabSz="342900" rtl="0" eaLnBrk="1" latinLnBrk="0" hangingPunct="1">
              <a:spcBef>
                <a:spcPts val="750"/>
              </a:spcBef>
              <a:spcAft>
                <a:spcPts val="0"/>
              </a:spcAft>
              <a:buClr>
                <a:schemeClr val="accent1"/>
              </a:buClr>
              <a:buSzPct val="80000"/>
              <a:buFont typeface="Wingdings 3" charset="2"/>
              <a:buNone/>
              <a:defRPr sz="2400" kern="1200">
                <a:solidFill>
                  <a:schemeClr val="tx1">
                    <a:lumMod val="75000"/>
                    <a:lumOff val="25000"/>
                  </a:schemeClr>
                </a:solidFill>
                <a:latin typeface="Calibri" panose="020F0502020204030204" pitchFamily="34" charset="0"/>
                <a:ea typeface="+mn-ea"/>
                <a:cs typeface="Calibri" panose="020F0502020204030204" pitchFamily="34" charset="0"/>
              </a:defRPr>
            </a:lvl1pPr>
            <a:lvl2pPr marL="557213" indent="-214313" algn="l" defTabSz="342900" rtl="0" eaLnBrk="1" latinLnBrk="0" hangingPunct="1">
              <a:spcBef>
                <a:spcPts val="750"/>
              </a:spcBef>
              <a:spcAft>
                <a:spcPts val="0"/>
              </a:spcAft>
              <a:buClr>
                <a:schemeClr val="accent1"/>
              </a:buClr>
              <a:buSzPct val="80000"/>
              <a:buFont typeface="Wingdings 3" charset="2"/>
              <a:buChar char=""/>
              <a:defRPr sz="2400" kern="1200">
                <a:solidFill>
                  <a:schemeClr val="tx1">
                    <a:lumMod val="75000"/>
                    <a:lumOff val="25000"/>
                  </a:schemeClr>
                </a:solidFill>
                <a:latin typeface="Calibri" panose="020F0502020204030204" pitchFamily="34" charset="0"/>
                <a:ea typeface="+mn-ea"/>
                <a:cs typeface="Calibri" panose="020F0502020204030204" pitchFamily="34" charset="0"/>
              </a:defRPr>
            </a:lvl2pPr>
            <a:lvl3pPr marL="857250" indent="-171450" algn="l" defTabSz="342900" rtl="0" eaLnBrk="1" latinLnBrk="0" hangingPunct="1">
              <a:spcBef>
                <a:spcPts val="750"/>
              </a:spcBef>
              <a:spcAft>
                <a:spcPts val="0"/>
              </a:spcAft>
              <a:buClr>
                <a:schemeClr val="accent1"/>
              </a:buClr>
              <a:buSzPct val="80000"/>
              <a:buFont typeface="Wingdings 3" charset="2"/>
              <a:buChar char=""/>
              <a:defRPr sz="2400" kern="1200">
                <a:solidFill>
                  <a:schemeClr val="tx1">
                    <a:lumMod val="75000"/>
                    <a:lumOff val="25000"/>
                  </a:schemeClr>
                </a:solidFill>
                <a:latin typeface="Calibri" panose="020F0502020204030204" pitchFamily="34" charset="0"/>
                <a:ea typeface="+mn-ea"/>
                <a:cs typeface="Calibri" panose="020F0502020204030204" pitchFamily="34" charset="0"/>
              </a:defRPr>
            </a:lvl3pPr>
            <a:lvl4pPr marL="1200150" indent="-171450" algn="l" defTabSz="342900" rtl="0" eaLnBrk="1" latinLnBrk="0" hangingPunct="1">
              <a:spcBef>
                <a:spcPts val="750"/>
              </a:spcBef>
              <a:spcAft>
                <a:spcPts val="0"/>
              </a:spcAft>
              <a:buClr>
                <a:schemeClr val="accent1"/>
              </a:buClr>
              <a:buSzPct val="80000"/>
              <a:buFont typeface="Wingdings 3" charset="2"/>
              <a:buChar char=""/>
              <a:defRPr sz="2400" kern="1200">
                <a:solidFill>
                  <a:schemeClr val="tx1">
                    <a:lumMod val="75000"/>
                    <a:lumOff val="25000"/>
                  </a:schemeClr>
                </a:solidFill>
                <a:latin typeface="Calibri" panose="020F0502020204030204" pitchFamily="34" charset="0"/>
                <a:ea typeface="+mn-ea"/>
                <a:cs typeface="Calibri" panose="020F0502020204030204" pitchFamily="34" charset="0"/>
              </a:defRPr>
            </a:lvl4pPr>
            <a:lvl5pPr marL="1543050" indent="-171450" algn="l" defTabSz="342900" rtl="0" eaLnBrk="1" latinLnBrk="0" hangingPunct="1">
              <a:spcBef>
                <a:spcPts val="750"/>
              </a:spcBef>
              <a:spcAft>
                <a:spcPts val="0"/>
              </a:spcAft>
              <a:buClr>
                <a:schemeClr val="accent1"/>
              </a:buClr>
              <a:buSzPct val="80000"/>
              <a:buFont typeface="Wingdings 3" charset="2"/>
              <a:buChar char=""/>
              <a:defRPr sz="2400" kern="1200">
                <a:solidFill>
                  <a:schemeClr val="tx1">
                    <a:lumMod val="75000"/>
                    <a:lumOff val="25000"/>
                  </a:schemeClr>
                </a:solidFill>
                <a:latin typeface="Calibri" panose="020F0502020204030204" pitchFamily="34" charset="0"/>
                <a:ea typeface="+mn-ea"/>
                <a:cs typeface="Calibri" panose="020F0502020204030204" pitchFamily="34" charset="0"/>
              </a:defRPr>
            </a:lvl5pPr>
            <a:lvl6pPr marL="18859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6pPr>
            <a:lvl7pPr marL="22288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7pPr>
            <a:lvl8pPr marL="25717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8pPr>
            <a:lvl9pPr marL="29146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9pPr>
          </a:lstStyle>
          <a:p>
            <a:pPr algn="ctr"/>
            <a:r>
              <a:rPr lang="en-CA" dirty="0"/>
              <a:t>Cut out people from your life who</a:t>
            </a:r>
            <a:br>
              <a:rPr lang="en-CA" dirty="0"/>
            </a:br>
            <a:r>
              <a:rPr lang="en-CA" dirty="0"/>
              <a:t>pressure you into smoking.</a:t>
            </a:r>
            <a:endParaRPr lang="en-ID" dirty="0"/>
          </a:p>
        </p:txBody>
      </p:sp>
    </p:spTree>
    <p:extLst>
      <p:ext uri="{BB962C8B-B14F-4D97-AF65-F5344CB8AC3E}">
        <p14:creationId xmlns:p14="http://schemas.microsoft.com/office/powerpoint/2010/main" val="7603400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randombar(horizontal)">
                                      <p:cBhvr>
                                        <p:cTn id="12"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08001" y="1347614"/>
            <a:ext cx="6447501" cy="936104"/>
          </a:xfrm>
        </p:spPr>
        <p:txBody>
          <a:bodyPr>
            <a:normAutofit/>
          </a:bodyPr>
          <a:lstStyle/>
          <a:p>
            <a:pPr algn="ctr"/>
            <a:r>
              <a:rPr lang="en-CA" sz="2300" dirty="0"/>
              <a:t>If someone’s bringing negativity in your life,</a:t>
            </a:r>
            <a:br>
              <a:rPr lang="en-CA" sz="2300" dirty="0"/>
            </a:br>
            <a:r>
              <a:rPr lang="en-CA" sz="2300" dirty="0"/>
              <a:t>why keep them close?</a:t>
            </a:r>
            <a:endParaRPr lang="en-ID" sz="2300" dirty="0"/>
          </a:p>
        </p:txBody>
      </p:sp>
      <p:pic>
        <p:nvPicPr>
          <p:cNvPr id="2" name="Picture 1">
            <a:extLst>
              <a:ext uri="{FF2B5EF4-FFF2-40B4-BE49-F238E27FC236}">
                <a16:creationId xmlns="" xmlns:a16="http://schemas.microsoft.com/office/drawing/2014/main" id="{BB0031B5-5EB7-1A44-90D8-3BE6CC994430}"/>
              </a:ext>
            </a:extLst>
          </p:cNvPr>
          <p:cNvPicPr>
            <a:picLocks noChangeAspect="1"/>
          </p:cNvPicPr>
          <p:nvPr/>
        </p:nvPicPr>
        <p:blipFill>
          <a:blip r:embed="rId2"/>
          <a:stretch>
            <a:fillRect/>
          </a:stretch>
        </p:blipFill>
        <p:spPr>
          <a:xfrm>
            <a:off x="2277444" y="2312106"/>
            <a:ext cx="2908613" cy="1510968"/>
          </a:xfrm>
          <a:prstGeom prst="rect">
            <a:avLst/>
          </a:prstGeom>
          <a:ln w="15875">
            <a:solidFill>
              <a:schemeClr val="tx1">
                <a:lumMod val="75000"/>
                <a:lumOff val="25000"/>
              </a:schemeClr>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5155806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ppt_x"/>
                                          </p:val>
                                        </p:tav>
                                        <p:tav tm="100000">
                                          <p:val>
                                            <p:strVal val="#ppt_x"/>
                                          </p:val>
                                        </p:tav>
                                      </p:tavLst>
                                    </p:anim>
                                    <p:anim calcmode="lin" valueType="num">
                                      <p:cBhvr additive="base">
                                        <p:cTn id="13"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08001" y="1995686"/>
            <a:ext cx="6447501" cy="1368152"/>
          </a:xfrm>
        </p:spPr>
        <p:txBody>
          <a:bodyPr>
            <a:normAutofit/>
          </a:bodyPr>
          <a:lstStyle/>
          <a:p>
            <a:pPr algn="ctr"/>
            <a:r>
              <a:rPr lang="en-CA" sz="2600" dirty="0"/>
              <a:t>Because it made you content and</a:t>
            </a:r>
            <a:br>
              <a:rPr lang="en-CA" sz="2600" dirty="0"/>
            </a:br>
            <a:r>
              <a:rPr lang="en-CA" sz="2600" dirty="0"/>
              <a:t>you wanted to spend your time</a:t>
            </a:r>
            <a:br>
              <a:rPr lang="en-CA" sz="2600" dirty="0"/>
            </a:br>
            <a:r>
              <a:rPr lang="en-CA" sz="2600" dirty="0"/>
              <a:t>doing something good.</a:t>
            </a:r>
            <a:endParaRPr lang="en-ID" sz="2600" dirty="0"/>
          </a:p>
        </p:txBody>
      </p:sp>
    </p:spTree>
    <p:extLst>
      <p:ext uri="{BB962C8B-B14F-4D97-AF65-F5344CB8AC3E}">
        <p14:creationId xmlns:p14="http://schemas.microsoft.com/office/powerpoint/2010/main" val="7397612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08001" y="1563638"/>
            <a:ext cx="6447501" cy="2448272"/>
          </a:xfrm>
        </p:spPr>
        <p:txBody>
          <a:bodyPr>
            <a:normAutofit/>
          </a:bodyPr>
          <a:lstStyle/>
          <a:p>
            <a:pPr algn="ctr"/>
            <a:r>
              <a:rPr lang="en-CA" sz="2600" dirty="0"/>
              <a:t>Don’t let your laziness stop you from</a:t>
            </a:r>
            <a:br>
              <a:rPr lang="en-CA" sz="2600" dirty="0"/>
            </a:br>
            <a:r>
              <a:rPr lang="en-CA" sz="2600" dirty="0"/>
              <a:t>doing things that are good for you.</a:t>
            </a:r>
          </a:p>
          <a:p>
            <a:pPr algn="ctr"/>
            <a:endParaRPr lang="en-CA" sz="2600" dirty="0"/>
          </a:p>
          <a:p>
            <a:pPr algn="ctr"/>
            <a:r>
              <a:rPr lang="en-CA" sz="2600" dirty="0"/>
              <a:t>Make amends and carry on. </a:t>
            </a:r>
            <a:endParaRPr lang="en-ID" sz="2600" dirty="0"/>
          </a:p>
        </p:txBody>
      </p:sp>
    </p:spTree>
    <p:extLst>
      <p:ext uri="{BB962C8B-B14F-4D97-AF65-F5344CB8AC3E}">
        <p14:creationId xmlns:p14="http://schemas.microsoft.com/office/powerpoint/2010/main" val="3060043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randombar(horizontal)">
                                      <p:cBhvr>
                                        <p:cTn id="1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39552" y="1563638"/>
            <a:ext cx="6447501" cy="1656184"/>
          </a:xfrm>
        </p:spPr>
        <p:txBody>
          <a:bodyPr>
            <a:noAutofit/>
          </a:bodyPr>
          <a:lstStyle/>
          <a:p>
            <a:pPr algn="ctr"/>
            <a:r>
              <a:rPr lang="en-US" sz="2600" dirty="0"/>
              <a:t>So start making smart decisions and carry them out without stopping for anyone or anything. You’ll be thankful to yourself for the positive impact real decisions have on your life.</a:t>
            </a:r>
            <a:endParaRPr lang="en-ID" sz="2600" dirty="0"/>
          </a:p>
        </p:txBody>
      </p:sp>
    </p:spTree>
    <p:extLst>
      <p:ext uri="{BB962C8B-B14F-4D97-AF65-F5344CB8AC3E}">
        <p14:creationId xmlns:p14="http://schemas.microsoft.com/office/powerpoint/2010/main" val="16076894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55576" y="1195706"/>
            <a:ext cx="6447501" cy="1512168"/>
          </a:xfrm>
        </p:spPr>
        <p:txBody>
          <a:bodyPr>
            <a:normAutofit/>
          </a:bodyPr>
          <a:lstStyle/>
          <a:p>
            <a:pPr algn="ctr"/>
            <a:r>
              <a:rPr lang="en-CA" sz="2600" dirty="0"/>
              <a:t>So, it’s very important to evaluate</a:t>
            </a:r>
            <a:br>
              <a:rPr lang="en-CA" sz="2600" dirty="0"/>
            </a:br>
            <a:r>
              <a:rPr lang="en-CA" sz="2600" dirty="0"/>
              <a:t>all aspects of an issue before</a:t>
            </a:r>
            <a:br>
              <a:rPr lang="en-CA" sz="2600" dirty="0"/>
            </a:br>
            <a:r>
              <a:rPr lang="en-CA" sz="2600" dirty="0"/>
              <a:t>coming to a decision.</a:t>
            </a:r>
            <a:endParaRPr lang="en-MY" sz="2600" dirty="0"/>
          </a:p>
        </p:txBody>
      </p:sp>
      <p:pic>
        <p:nvPicPr>
          <p:cNvPr id="1026" name="Picture 2" descr="Image result for decision"/>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2707874"/>
            <a:ext cx="3059832" cy="24356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367730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BEE4653B-6B37-224B-814D-D62C9C81C6A1}"/>
              </a:ext>
            </a:extLst>
          </p:cNvPr>
          <p:cNvSpPr>
            <a:spLocks noGrp="1"/>
          </p:cNvSpPr>
          <p:nvPr>
            <p:ph type="title"/>
          </p:nvPr>
        </p:nvSpPr>
        <p:spPr>
          <a:xfrm>
            <a:off x="508001" y="1398503"/>
            <a:ext cx="6447501" cy="657347"/>
          </a:xfrm>
        </p:spPr>
        <p:txBody>
          <a:bodyPr>
            <a:normAutofit/>
          </a:bodyPr>
          <a:lstStyle/>
          <a:p>
            <a:r>
              <a:rPr lang="en-CA" sz="2800" b="1" dirty="0"/>
              <a:t>Make Smart Decisions</a:t>
            </a:r>
            <a:endParaRPr lang="en-ID" sz="2800" b="1" dirty="0"/>
          </a:p>
        </p:txBody>
      </p:sp>
      <p:sp>
        <p:nvSpPr>
          <p:cNvPr id="3" name="Text Placeholder 2">
            <a:extLst>
              <a:ext uri="{FF2B5EF4-FFF2-40B4-BE49-F238E27FC236}">
                <a16:creationId xmlns="" xmlns:a16="http://schemas.microsoft.com/office/drawing/2014/main" id="{DD1937F4-D594-1F49-86FC-048282BE9A03}"/>
              </a:ext>
            </a:extLst>
          </p:cNvPr>
          <p:cNvSpPr>
            <a:spLocks noGrp="1"/>
          </p:cNvSpPr>
          <p:nvPr>
            <p:ph type="body" idx="1"/>
          </p:nvPr>
        </p:nvSpPr>
        <p:spPr>
          <a:xfrm>
            <a:off x="508001" y="2046575"/>
            <a:ext cx="6447501" cy="1749311"/>
          </a:xfrm>
        </p:spPr>
        <p:txBody>
          <a:bodyPr>
            <a:normAutofit/>
          </a:bodyPr>
          <a:lstStyle/>
          <a:p>
            <a:r>
              <a:rPr lang="en-CA" sz="2400" dirty="0"/>
              <a:t>When you make a decision, it initiates events in your life that unfold into either something good or bad, depending on whether your decision was smart or not.</a:t>
            </a:r>
            <a:endParaRPr lang="en-US" sz="2400" dirty="0"/>
          </a:p>
        </p:txBody>
      </p:sp>
    </p:spTree>
    <p:extLst>
      <p:ext uri="{BB962C8B-B14F-4D97-AF65-F5344CB8AC3E}">
        <p14:creationId xmlns:p14="http://schemas.microsoft.com/office/powerpoint/2010/main" val="9049323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18" presetClass="entr" presetSubtype="12" fill="hold" grpId="0" nodeType="withEffect">
                                  <p:stCondLst>
                                    <p:cond delay="50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strips(downLeft)">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00177" y="555526"/>
            <a:ext cx="6447501" cy="1368152"/>
          </a:xfrm>
        </p:spPr>
        <p:txBody>
          <a:bodyPr>
            <a:normAutofit/>
          </a:bodyPr>
          <a:lstStyle/>
          <a:p>
            <a:pPr algn="ctr"/>
            <a:r>
              <a:rPr lang="en-CA" sz="2600" dirty="0"/>
              <a:t>The people around you have</a:t>
            </a:r>
            <a:br>
              <a:rPr lang="en-CA" sz="2600" dirty="0"/>
            </a:br>
            <a:r>
              <a:rPr lang="en-CA" sz="2600" dirty="0"/>
              <a:t>a huge impact on your decision</a:t>
            </a:r>
            <a:br>
              <a:rPr lang="en-CA" sz="2600" dirty="0"/>
            </a:br>
            <a:r>
              <a:rPr lang="en-CA" sz="2600" dirty="0"/>
              <a:t>making skills.</a:t>
            </a:r>
            <a:endParaRPr lang="en-ID" sz="2600" dirty="0"/>
          </a:p>
        </p:txBody>
      </p:sp>
      <p:pic>
        <p:nvPicPr>
          <p:cNvPr id="2050" name="Picture 2" descr="Related image"/>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475656" y="2139702"/>
            <a:ext cx="4896544" cy="2448272"/>
          </a:xfrm>
          <a:prstGeom prst="rect">
            <a:avLst/>
          </a:prstGeom>
          <a:ln w="38100" cap="sq">
            <a:solidFill>
              <a:srgbClr val="000000"/>
            </a:solidFill>
            <a:prstDash val="solid"/>
            <a:miter lim="800000"/>
          </a:ln>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469549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07999" y="1059582"/>
            <a:ext cx="6447501" cy="936104"/>
          </a:xfrm>
        </p:spPr>
        <p:txBody>
          <a:bodyPr>
            <a:noAutofit/>
          </a:bodyPr>
          <a:lstStyle/>
          <a:p>
            <a:pPr algn="ctr"/>
            <a:r>
              <a:rPr lang="en-CA" sz="2800" dirty="0"/>
              <a:t>The process of making a smart decision</a:t>
            </a:r>
            <a:br>
              <a:rPr lang="en-CA" sz="2800" dirty="0"/>
            </a:br>
            <a:r>
              <a:rPr lang="en-CA" sz="2800" dirty="0"/>
              <a:t>varies from person to person.</a:t>
            </a:r>
            <a:endParaRPr lang="en-ID" sz="2800" dirty="0"/>
          </a:p>
        </p:txBody>
      </p:sp>
      <p:pic>
        <p:nvPicPr>
          <p:cNvPr id="2" name="Picture 1">
            <a:extLst>
              <a:ext uri="{FF2B5EF4-FFF2-40B4-BE49-F238E27FC236}">
                <a16:creationId xmlns="" xmlns:a16="http://schemas.microsoft.com/office/drawing/2014/main" id="{FFB47AC3-5799-B443-8B7E-237D7A2C4E8F}"/>
              </a:ext>
            </a:extLst>
          </p:cNvPr>
          <p:cNvPicPr>
            <a:picLocks noChangeAspect="1"/>
          </p:cNvPicPr>
          <p:nvPr/>
        </p:nvPicPr>
        <p:blipFill>
          <a:blip r:embed="rId2"/>
          <a:stretch>
            <a:fillRect/>
          </a:stretch>
        </p:blipFill>
        <p:spPr>
          <a:xfrm>
            <a:off x="2287572" y="2292025"/>
            <a:ext cx="2888357" cy="1605927"/>
          </a:xfrm>
          <a:prstGeom prst="rect">
            <a:avLst/>
          </a:prstGeom>
          <a:ln w="15875">
            <a:solidFill>
              <a:schemeClr val="tx1">
                <a:lumMod val="75000"/>
                <a:lumOff val="25000"/>
              </a:schemeClr>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0103321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500"/>
                                        <p:tgtEl>
                                          <p:spTgt spid="3">
                                            <p:txEl>
                                              <p:pRg st="0" end="0"/>
                                            </p:txEl>
                                          </p:spTgt>
                                        </p:tgtEl>
                                      </p:cBhvr>
                                    </p:animEffect>
                                  </p:childTnLst>
                                </p:cTn>
                              </p:par>
                              <p:par>
                                <p:cTn id="8" presetID="2" presetClass="entr" presetSubtype="4"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additive="base">
                                        <p:cTn id="10" dur="500" fill="hold"/>
                                        <p:tgtEl>
                                          <p:spTgt spid="2"/>
                                        </p:tgtEl>
                                        <p:attrNameLst>
                                          <p:attrName>ppt_x</p:attrName>
                                        </p:attrNameLst>
                                      </p:cBhvr>
                                      <p:tavLst>
                                        <p:tav tm="0">
                                          <p:val>
                                            <p:strVal val="#ppt_x"/>
                                          </p:val>
                                        </p:tav>
                                        <p:tav tm="100000">
                                          <p:val>
                                            <p:strVal val="#ppt_x"/>
                                          </p:val>
                                        </p:tav>
                                      </p:tavLst>
                                    </p:anim>
                                    <p:anim calcmode="lin" valueType="num">
                                      <p:cBhvr additive="base">
                                        <p:cTn id="11"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08001" y="1995686"/>
            <a:ext cx="6447501" cy="1800200"/>
          </a:xfrm>
        </p:spPr>
        <p:txBody>
          <a:bodyPr>
            <a:normAutofit/>
          </a:bodyPr>
          <a:lstStyle/>
          <a:p>
            <a:pPr algn="ctr"/>
            <a:r>
              <a:rPr lang="en-CA" dirty="0"/>
              <a:t>If they overthink the issue, they end up blowing the problem out of proportion and making decisions that are unnecessary. </a:t>
            </a:r>
            <a:endParaRPr lang="en-ID" dirty="0"/>
          </a:p>
        </p:txBody>
      </p:sp>
    </p:spTree>
    <p:extLst>
      <p:ext uri="{BB962C8B-B14F-4D97-AF65-F5344CB8AC3E}">
        <p14:creationId xmlns:p14="http://schemas.microsoft.com/office/powerpoint/2010/main" val="34541694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08001" y="1995686"/>
            <a:ext cx="6447501" cy="1800200"/>
          </a:xfrm>
        </p:spPr>
        <p:txBody>
          <a:bodyPr>
            <a:normAutofit/>
          </a:bodyPr>
          <a:lstStyle/>
          <a:p>
            <a:pPr algn="ctr"/>
            <a:r>
              <a:rPr lang="en-CA" dirty="0"/>
              <a:t>They need to think about a problem and</a:t>
            </a:r>
            <a:br>
              <a:rPr lang="en-CA" dirty="0"/>
            </a:br>
            <a:r>
              <a:rPr lang="en-CA" dirty="0"/>
              <a:t>make sure they’ve got everything covered</a:t>
            </a:r>
            <a:br>
              <a:rPr lang="en-CA" dirty="0"/>
            </a:br>
            <a:r>
              <a:rPr lang="en-CA" dirty="0"/>
              <a:t>before they decide something.</a:t>
            </a:r>
            <a:endParaRPr lang="en-ID" dirty="0"/>
          </a:p>
        </p:txBody>
      </p:sp>
    </p:spTree>
    <p:extLst>
      <p:ext uri="{BB962C8B-B14F-4D97-AF65-F5344CB8AC3E}">
        <p14:creationId xmlns:p14="http://schemas.microsoft.com/office/powerpoint/2010/main" val="41572471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08001" y="1347614"/>
            <a:ext cx="6447501" cy="1800200"/>
          </a:xfrm>
        </p:spPr>
        <p:txBody>
          <a:bodyPr>
            <a:normAutofit/>
          </a:bodyPr>
          <a:lstStyle/>
          <a:p>
            <a:pPr algn="ctr"/>
            <a:r>
              <a:rPr lang="en-CA" sz="2300" dirty="0"/>
              <a:t>If you make smart decisions, your life</a:t>
            </a:r>
            <a:br>
              <a:rPr lang="en-CA" sz="2300" dirty="0"/>
            </a:br>
            <a:r>
              <a:rPr lang="en-CA" sz="2300" dirty="0"/>
              <a:t>will be much better and easier.</a:t>
            </a:r>
            <a:endParaRPr lang="en-ID" sz="2300" dirty="0"/>
          </a:p>
        </p:txBody>
      </p:sp>
      <p:pic>
        <p:nvPicPr>
          <p:cNvPr id="2" name="Picture 1">
            <a:extLst>
              <a:ext uri="{FF2B5EF4-FFF2-40B4-BE49-F238E27FC236}">
                <a16:creationId xmlns="" xmlns:a16="http://schemas.microsoft.com/office/drawing/2014/main" id="{42788AA3-9D44-6849-95BE-55D4E3CD3005}"/>
              </a:ext>
            </a:extLst>
          </p:cNvPr>
          <p:cNvPicPr>
            <a:picLocks noChangeAspect="1"/>
          </p:cNvPicPr>
          <p:nvPr/>
        </p:nvPicPr>
        <p:blipFill>
          <a:blip r:embed="rId2"/>
          <a:stretch>
            <a:fillRect/>
          </a:stretch>
        </p:blipFill>
        <p:spPr>
          <a:xfrm>
            <a:off x="2287311" y="2355726"/>
            <a:ext cx="2888879" cy="1748532"/>
          </a:xfrm>
          <a:prstGeom prst="rect">
            <a:avLst/>
          </a:prstGeom>
          <a:ln w="15875">
            <a:solidFill>
              <a:schemeClr val="tx1">
                <a:lumMod val="75000"/>
                <a:lumOff val="25000"/>
              </a:schemeClr>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2259235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500"/>
                                        <p:tgtEl>
                                          <p:spTgt spid="3">
                                            <p:txEl>
                                              <p:pRg st="0" end="0"/>
                                            </p:txEl>
                                          </p:spTgt>
                                        </p:tgtEl>
                                      </p:cBhvr>
                                    </p:animEffect>
                                  </p:childTnLst>
                                </p:cTn>
                              </p:par>
                              <p:par>
                                <p:cTn id="8" presetID="2" presetClass="entr" presetSubtype="4"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additive="base">
                                        <p:cTn id="10" dur="500" fill="hold"/>
                                        <p:tgtEl>
                                          <p:spTgt spid="2"/>
                                        </p:tgtEl>
                                        <p:attrNameLst>
                                          <p:attrName>ppt_x</p:attrName>
                                        </p:attrNameLst>
                                      </p:cBhvr>
                                      <p:tavLst>
                                        <p:tav tm="0">
                                          <p:val>
                                            <p:strVal val="#ppt_x"/>
                                          </p:val>
                                        </p:tav>
                                        <p:tav tm="100000">
                                          <p:val>
                                            <p:strVal val="#ppt_x"/>
                                          </p:val>
                                        </p:tav>
                                      </p:tavLst>
                                    </p:anim>
                                    <p:anim calcmode="lin" valueType="num">
                                      <p:cBhvr additive="base">
                                        <p:cTn id="11"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theme/theme1.xml><?xml version="1.0" encoding="utf-8"?>
<a:theme xmlns:a="http://schemas.openxmlformats.org/drawingml/2006/main" name="Facet">
  <a:themeElements>
    <a:clrScheme name="Blue Warm">
      <a:dk1>
        <a:sysClr val="windowText" lastClr="000000"/>
      </a:dk1>
      <a:lt1>
        <a:sysClr val="window" lastClr="FFFFFF"/>
      </a:lt1>
      <a:dk2>
        <a:srgbClr val="242852"/>
      </a:dk2>
      <a:lt2>
        <a:srgbClr val="ACCBF9"/>
      </a:lt2>
      <a:accent1>
        <a:srgbClr val="4A66AC"/>
      </a:accent1>
      <a:accent2>
        <a:srgbClr val="629DD1"/>
      </a:accent2>
      <a:accent3>
        <a:srgbClr val="297FD5"/>
      </a:accent3>
      <a:accent4>
        <a:srgbClr val="7F8FA9"/>
      </a:accent4>
      <a:accent5>
        <a:srgbClr val="5AA2AE"/>
      </a:accent5>
      <a:accent6>
        <a:srgbClr val="9D90A0"/>
      </a:accent6>
      <a:hlink>
        <a:srgbClr val="9454C3"/>
      </a:hlink>
      <a:folHlink>
        <a:srgbClr val="3EBBF0"/>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Introduction" id="{C0FD600B-5D06-CB41-9DBF-02EE08C3A1B9}" vid="{F45A2DC3-C621-494F-A280-52EF2416E3A6}"/>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772</TotalTime>
  <Words>326</Words>
  <Application>Microsoft Office PowerPoint</Application>
  <PresentationFormat>On-screen Show (16:9)</PresentationFormat>
  <Paragraphs>44</Paragraphs>
  <Slides>27</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27</vt:i4>
      </vt:variant>
    </vt:vector>
  </HeadingPairs>
  <TitlesOfParts>
    <vt:vector size="32" baseType="lpstr">
      <vt:lpstr>Arial</vt:lpstr>
      <vt:lpstr>Calibri</vt:lpstr>
      <vt:lpstr>Trebuchet MS</vt:lpstr>
      <vt:lpstr>Wingdings 3</vt:lpstr>
      <vt:lpstr>Facet</vt:lpstr>
      <vt:lpstr>PowerPoint Presentation</vt:lpstr>
      <vt:lpstr>PowerPoint Presentation</vt:lpstr>
      <vt:lpstr>PowerPoint Presentation</vt:lpstr>
      <vt:lpstr>Make Smart Decisions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Carry Out Your Decisions</vt:lpstr>
      <vt:lpstr>PowerPoint Presentation</vt:lpstr>
      <vt:lpstr>PowerPoint Presentation</vt:lpstr>
      <vt:lpstr>PowerPoint Presentation</vt:lpstr>
      <vt:lpstr>PowerPoint Presentation</vt:lpstr>
      <vt:lpstr>PowerPoint Presentation</vt:lpstr>
      <vt:lpstr>PowerPoint Presentation</vt:lpstr>
      <vt:lpstr>Don’t Look Back</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Cally</cp:lastModifiedBy>
  <cp:revision>62</cp:revision>
  <dcterms:created xsi:type="dcterms:W3CDTF">2018-10-15T07:11:14Z</dcterms:created>
  <dcterms:modified xsi:type="dcterms:W3CDTF">2019-03-06T08:26:16Z</dcterms:modified>
</cp:coreProperties>
</file>