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7" r:id="rId1"/>
  </p:sldMasterIdLst>
  <p:notesMasterIdLst>
    <p:notesMasterId r:id="rId23"/>
  </p:notesMasterIdLst>
  <p:sldIdLst>
    <p:sldId id="257" r:id="rId2"/>
    <p:sldId id="369" r:id="rId3"/>
    <p:sldId id="263" r:id="rId4"/>
    <p:sldId id="264" r:id="rId5"/>
    <p:sldId id="386" r:id="rId6"/>
    <p:sldId id="387" r:id="rId7"/>
    <p:sldId id="388" r:id="rId8"/>
    <p:sldId id="389" r:id="rId9"/>
    <p:sldId id="271" r:id="rId10"/>
    <p:sldId id="363" r:id="rId11"/>
    <p:sldId id="390" r:id="rId12"/>
    <p:sldId id="391" r:id="rId13"/>
    <p:sldId id="392" r:id="rId14"/>
    <p:sldId id="393" r:id="rId15"/>
    <p:sldId id="281" r:id="rId16"/>
    <p:sldId id="282" r:id="rId17"/>
    <p:sldId id="394" r:id="rId18"/>
    <p:sldId id="395" r:id="rId19"/>
    <p:sldId id="396" r:id="rId20"/>
    <p:sldId id="397" r:id="rId21"/>
    <p:sldId id="398" r:id="rId2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742"/>
    <p:restoredTop sz="94650"/>
  </p:normalViewPr>
  <p:slideViewPr>
    <p:cSldViewPr>
      <p:cViewPr varScale="1">
        <p:scale>
          <a:sx n="71" d="100"/>
          <a:sy n="71" d="100"/>
        </p:scale>
        <p:origin x="51" y="363"/>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3/6/2019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31603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23790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24304653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6203286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788150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84550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96320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44509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600" b="1">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latin typeface="Calibri" panose="020F0502020204030204" pitchFamily="34" charset="0"/>
                <a:cs typeface="Calibri" panose="020F0502020204030204" pitchFamily="34" charset="0"/>
              </a:defRPr>
            </a:lvl1pPr>
            <a:lvl2pPr>
              <a:defRPr sz="2400">
                <a:latin typeface="Calibri" panose="020F0502020204030204" pitchFamily="34" charset="0"/>
                <a:cs typeface="Calibri" panose="020F0502020204030204" pitchFamily="34" charset="0"/>
              </a:defRPr>
            </a:lvl2pPr>
            <a:lvl3pPr>
              <a:defRPr sz="2400">
                <a:latin typeface="Calibri" panose="020F0502020204030204" pitchFamily="34" charset="0"/>
                <a:cs typeface="Calibri" panose="020F0502020204030204" pitchFamily="34" charset="0"/>
              </a:defRPr>
            </a:lvl3pPr>
            <a:lvl4pPr>
              <a:defRPr sz="2400">
                <a:latin typeface="Calibri" panose="020F0502020204030204" pitchFamily="34" charset="0"/>
                <a:cs typeface="Calibri" panose="020F0502020204030204" pitchFamily="34" charset="0"/>
              </a:defRPr>
            </a:lvl4pPr>
            <a:lvl5pPr>
              <a:defRPr sz="2400">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97451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3/6/2019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56629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3/6/2019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375905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3/6/2019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34203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4D8241E9-601D-4A27-BF72-C7763949FF5A}" type="datetimeFigureOut">
              <a:rPr lang="en-US" smtClean="0"/>
              <a:pPr/>
              <a:t>3/6/2019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9998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3/6/2019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98191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3/6/2019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67621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3/6/2019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61629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3/6/2019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3314503010"/>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 id="2147483791" r:id="rId14"/>
    <p:sldLayoutId id="2147483792" r:id="rId15"/>
    <p:sldLayoutId id="2147483793" r:id="rId16"/>
  </p:sldLayoutIdLst>
  <p:txStyles>
    <p:titleStyle>
      <a:lvl1pPr algn="l" defTabSz="342900" rtl="0" eaLnBrk="1" latinLnBrk="0" hangingPunct="1">
        <a:spcBef>
          <a:spcPct val="0"/>
        </a:spcBef>
        <a:buNone/>
        <a:defRPr sz="26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8584" t="7311" r="-861"/>
          <a:stretch/>
        </p:blipFill>
        <p:spPr>
          <a:xfrm>
            <a:off x="0" y="-92546"/>
            <a:ext cx="9252520" cy="5236046"/>
          </a:xfrm>
          <a:prstGeom prst="rect">
            <a:avLst/>
          </a:prstGeom>
        </p:spPr>
      </p:pic>
      <p:sp>
        <p:nvSpPr>
          <p:cNvPr id="12" name="Rectangle 11">
            <a:extLst>
              <a:ext uri="{FF2B5EF4-FFF2-40B4-BE49-F238E27FC236}">
                <a16:creationId xmlns:a16="http://schemas.microsoft.com/office/drawing/2014/main" xmlns="" id="{B285440D-AE88-CD4F-83CA-2F5FF6F9A10E}"/>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xmlns="" id="{78C6DD3E-2D52-9E45-B7C5-CE3CECEAB3EB}"/>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4" name="TextBox 13">
            <a:extLst>
              <a:ext uri="{FF2B5EF4-FFF2-40B4-BE49-F238E27FC236}">
                <a16:creationId xmlns:a16="http://schemas.microsoft.com/office/drawing/2014/main" xmlns="" id="{9E98EEA3-6627-FA40-B2FB-643397847C30}"/>
              </a:ext>
            </a:extLst>
          </p:cNvPr>
          <p:cNvSpPr txBox="1"/>
          <p:nvPr/>
        </p:nvSpPr>
        <p:spPr>
          <a:xfrm>
            <a:off x="5486400" y="2787774"/>
            <a:ext cx="3276600" cy="1754326"/>
          </a:xfrm>
          <a:prstGeom prst="rect">
            <a:avLst/>
          </a:prstGeom>
          <a:noFill/>
        </p:spPr>
        <p:txBody>
          <a:bodyPr wrap="square" rtlCol="0">
            <a:spAutoFit/>
          </a:bodyPr>
          <a:lstStyle/>
          <a:p>
            <a:pPr algn="ctr"/>
            <a:r>
              <a:rPr lang="en-US" sz="3600" b="1" dirty="0">
                <a:latin typeface="Calibri" panose="020F0502020204030204" pitchFamily="34" charset="0"/>
                <a:cs typeface="Calibri" panose="020F0502020204030204" pitchFamily="34" charset="0"/>
              </a:rPr>
              <a:t>There’s No Such Things As Failure</a:t>
            </a:r>
            <a:endParaRPr lang="en-ID" sz="36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995686"/>
            <a:ext cx="6447501" cy="2448272"/>
          </a:xfrm>
        </p:spPr>
        <p:txBody>
          <a:bodyPr>
            <a:normAutofit/>
          </a:bodyPr>
          <a:lstStyle/>
          <a:p>
            <a:pPr algn="ctr"/>
            <a:r>
              <a:rPr lang="en-CA" dirty="0"/>
              <a:t>A world renowned example is of Thomas Edison performing about 10,000 experiments to come up with the perfect model for a light bulb. </a:t>
            </a:r>
            <a:endParaRPr lang="en-ID" dirty="0"/>
          </a:p>
        </p:txBody>
      </p:sp>
    </p:spTree>
    <p:extLst>
      <p:ext uri="{BB962C8B-B14F-4D97-AF65-F5344CB8AC3E}">
        <p14:creationId xmlns:p14="http://schemas.microsoft.com/office/powerpoint/2010/main" val="76755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3" y="483518"/>
            <a:ext cx="6447501" cy="936104"/>
          </a:xfrm>
        </p:spPr>
        <p:txBody>
          <a:bodyPr>
            <a:noAutofit/>
          </a:bodyPr>
          <a:lstStyle/>
          <a:p>
            <a:pPr algn="ctr"/>
            <a:r>
              <a:rPr lang="en-US" sz="2300" dirty="0"/>
              <a:t>What kept him going on after his first or hundredth try failed? The determination to succeed. He didn’t treat the futile experiments as failures. Instead, he treated them as 10,000 new things that he had learned.</a:t>
            </a:r>
            <a:endParaRPr lang="en-ID" sz="2300" dirty="0"/>
          </a:p>
        </p:txBody>
      </p:sp>
      <p:pic>
        <p:nvPicPr>
          <p:cNvPr id="2" name="Picture 1">
            <a:extLst>
              <a:ext uri="{FF2B5EF4-FFF2-40B4-BE49-F238E27FC236}">
                <a16:creationId xmlns:a16="http://schemas.microsoft.com/office/drawing/2014/main" xmlns="" id="{AEEBBDFB-8790-2F4D-9C7D-1A7202549FB9}"/>
              </a:ext>
            </a:extLst>
          </p:cNvPr>
          <p:cNvPicPr>
            <a:picLocks noChangeAspect="1"/>
          </p:cNvPicPr>
          <p:nvPr/>
        </p:nvPicPr>
        <p:blipFill>
          <a:blip r:embed="rId2"/>
          <a:stretch>
            <a:fillRect/>
          </a:stretch>
        </p:blipFill>
        <p:spPr>
          <a:xfrm>
            <a:off x="2245713" y="2499742"/>
            <a:ext cx="2891160" cy="2145783"/>
          </a:xfrm>
          <a:prstGeom prst="rect">
            <a:avLst/>
          </a:prstGeom>
          <a:ln w="15875">
            <a:solidFill>
              <a:schemeClr val="tx1">
                <a:lumMod val="95000"/>
                <a:lumOff val="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096779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635646"/>
            <a:ext cx="6447501" cy="2448272"/>
          </a:xfrm>
        </p:spPr>
        <p:txBody>
          <a:bodyPr>
            <a:normAutofit/>
          </a:bodyPr>
          <a:lstStyle/>
          <a:p>
            <a:pPr algn="ctr"/>
            <a:r>
              <a:rPr lang="en-US" dirty="0"/>
              <a:t>But when you fail, you see your mistakes and that gives you a chance to refine yourself. This is why all successful people are so refined in their ways and choices. They’ve learned from failures in life.</a:t>
            </a:r>
            <a:endParaRPr lang="en-MY" dirty="0"/>
          </a:p>
          <a:p>
            <a:pPr algn="ctr"/>
            <a:endParaRPr lang="en-ID" dirty="0"/>
          </a:p>
        </p:txBody>
      </p:sp>
    </p:spTree>
    <p:extLst>
      <p:ext uri="{BB962C8B-B14F-4D97-AF65-F5344CB8AC3E}">
        <p14:creationId xmlns:p14="http://schemas.microsoft.com/office/powerpoint/2010/main" val="282292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2067694"/>
            <a:ext cx="6447501" cy="2448272"/>
          </a:xfrm>
        </p:spPr>
        <p:txBody>
          <a:bodyPr>
            <a:normAutofit/>
          </a:bodyPr>
          <a:lstStyle/>
          <a:p>
            <a:pPr algn="ctr"/>
            <a:r>
              <a:rPr lang="en-CA" sz="2600" dirty="0"/>
              <a:t>Michael Jordan, the famous basketball star,</a:t>
            </a:r>
            <a:br>
              <a:rPr lang="en-CA" sz="2600" dirty="0"/>
            </a:br>
            <a:r>
              <a:rPr lang="en-CA" sz="2600" dirty="0"/>
              <a:t>admits that he’s only successful because</a:t>
            </a:r>
            <a:br>
              <a:rPr lang="en-CA" sz="2600" dirty="0"/>
            </a:br>
            <a:r>
              <a:rPr lang="en-CA" sz="2600" dirty="0"/>
              <a:t>he failed over and over again</a:t>
            </a:r>
            <a:r>
              <a:rPr lang="en-ID" sz="2600" dirty="0"/>
              <a:t> </a:t>
            </a:r>
          </a:p>
        </p:txBody>
      </p:sp>
    </p:spTree>
    <p:extLst>
      <p:ext uri="{BB962C8B-B14F-4D97-AF65-F5344CB8AC3E}">
        <p14:creationId xmlns:p14="http://schemas.microsoft.com/office/powerpoint/2010/main" val="905574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627534"/>
            <a:ext cx="6447501" cy="2448272"/>
          </a:xfrm>
        </p:spPr>
        <p:txBody>
          <a:bodyPr>
            <a:normAutofit/>
          </a:bodyPr>
          <a:lstStyle/>
          <a:p>
            <a:pPr algn="ctr"/>
            <a:endParaRPr lang="en-CA" dirty="0"/>
          </a:p>
          <a:p>
            <a:pPr algn="ctr"/>
            <a:r>
              <a:rPr lang="en-CA" dirty="0"/>
              <a:t>Every time you do something wrong, there’s something you learn not to do in the future.</a:t>
            </a:r>
            <a:r>
              <a:rPr lang="en-ID" dirty="0"/>
              <a:t> </a:t>
            </a:r>
          </a:p>
        </p:txBody>
      </p:sp>
      <p:pic>
        <p:nvPicPr>
          <p:cNvPr id="1026" name="Picture 2" descr="Image result for mistak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2139702"/>
            <a:ext cx="3744416" cy="2184243"/>
          </a:xfrm>
          <a:prstGeom prst="ellipse">
            <a:avLst/>
          </a:prstGeom>
          <a:ln w="28575"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265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EE4653B-6B37-224B-814D-D62C9C81C6A1}"/>
              </a:ext>
            </a:extLst>
          </p:cNvPr>
          <p:cNvSpPr>
            <a:spLocks noGrp="1"/>
          </p:cNvSpPr>
          <p:nvPr>
            <p:ph type="title"/>
          </p:nvPr>
        </p:nvSpPr>
        <p:spPr>
          <a:xfrm>
            <a:off x="508001" y="1779662"/>
            <a:ext cx="6447501" cy="873371"/>
          </a:xfrm>
        </p:spPr>
        <p:txBody>
          <a:bodyPr>
            <a:noAutofit/>
          </a:bodyPr>
          <a:lstStyle/>
          <a:p>
            <a:r>
              <a:rPr lang="en-CA" sz="2800" b="1" dirty="0"/>
              <a:t>As Long as you Learn from the Experience, it’s a Success</a:t>
            </a:r>
            <a:endParaRPr lang="en-ID" sz="2800" b="1" dirty="0"/>
          </a:p>
        </p:txBody>
      </p:sp>
      <p:sp>
        <p:nvSpPr>
          <p:cNvPr id="3" name="Text Placeholder 2">
            <a:extLst>
              <a:ext uri="{FF2B5EF4-FFF2-40B4-BE49-F238E27FC236}">
                <a16:creationId xmlns:a16="http://schemas.microsoft.com/office/drawing/2014/main" xmlns="" id="{DD1937F4-D594-1F49-86FC-048282BE9A03}"/>
              </a:ext>
            </a:extLst>
          </p:cNvPr>
          <p:cNvSpPr>
            <a:spLocks noGrp="1"/>
          </p:cNvSpPr>
          <p:nvPr>
            <p:ph type="body" idx="1"/>
          </p:nvPr>
        </p:nvSpPr>
        <p:spPr>
          <a:xfrm>
            <a:off x="508001" y="2787774"/>
            <a:ext cx="6447501" cy="519154"/>
          </a:xfrm>
        </p:spPr>
        <p:txBody>
          <a:bodyPr>
            <a:noAutofit/>
          </a:bodyPr>
          <a:lstStyle/>
          <a:p>
            <a:r>
              <a:rPr lang="en-CA" sz="2400" dirty="0"/>
              <a:t>Failure is an amazing experience in its own way.</a:t>
            </a:r>
            <a:r>
              <a:rPr lang="en-ID" sz="2400" dirty="0"/>
              <a:t> </a:t>
            </a:r>
          </a:p>
        </p:txBody>
      </p:sp>
    </p:spTree>
    <p:extLst>
      <p:ext uri="{BB962C8B-B14F-4D97-AF65-F5344CB8AC3E}">
        <p14:creationId xmlns:p14="http://schemas.microsoft.com/office/powerpoint/2010/main" val="1593096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419622"/>
            <a:ext cx="6447501" cy="3024336"/>
          </a:xfrm>
        </p:spPr>
        <p:txBody>
          <a:bodyPr>
            <a:noAutofit/>
          </a:bodyPr>
          <a:lstStyle/>
          <a:p>
            <a:pPr algn="ctr"/>
            <a:r>
              <a:rPr lang="en-CA" sz="2600" dirty="0"/>
              <a:t>Just like that, you also learn</a:t>
            </a:r>
            <a:br>
              <a:rPr lang="en-CA" sz="2600" dirty="0"/>
            </a:br>
            <a:r>
              <a:rPr lang="en-CA" sz="2600" dirty="0"/>
              <a:t>new things about the task at hand. </a:t>
            </a:r>
          </a:p>
          <a:p>
            <a:pPr algn="ctr"/>
            <a:endParaRPr lang="en-CA" sz="2600" dirty="0"/>
          </a:p>
          <a:p>
            <a:pPr algn="ctr"/>
            <a:r>
              <a:rPr lang="en-CA" sz="2600" dirty="0"/>
              <a:t>As long as you keep trying,</a:t>
            </a:r>
            <a:br>
              <a:rPr lang="en-CA" sz="2600" dirty="0"/>
            </a:br>
            <a:r>
              <a:rPr lang="en-CA" sz="2600" dirty="0"/>
              <a:t>you’re not failing. </a:t>
            </a:r>
            <a:endParaRPr lang="en-ID" sz="2600" dirty="0"/>
          </a:p>
        </p:txBody>
      </p:sp>
    </p:spTree>
    <p:extLst>
      <p:ext uri="{BB962C8B-B14F-4D97-AF65-F5344CB8AC3E}">
        <p14:creationId xmlns:p14="http://schemas.microsoft.com/office/powerpoint/2010/main" val="1694520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563638"/>
            <a:ext cx="6447501" cy="3024336"/>
          </a:xfrm>
        </p:spPr>
        <p:txBody>
          <a:bodyPr>
            <a:noAutofit/>
          </a:bodyPr>
          <a:lstStyle/>
          <a:p>
            <a:pPr algn="ctr"/>
            <a:r>
              <a:rPr lang="en-US" dirty="0"/>
              <a:t>If your own failures seem overwhelming then learn from the experience of successful people. They have a habit of never giving up. Instead of gloating over their failures, they use them to their advantage and pave their way to success. </a:t>
            </a:r>
            <a:endParaRPr lang="en-MY" dirty="0"/>
          </a:p>
          <a:p>
            <a:pPr algn="ctr"/>
            <a:endParaRPr lang="en-ID" dirty="0"/>
          </a:p>
        </p:txBody>
      </p:sp>
    </p:spTree>
    <p:extLst>
      <p:ext uri="{BB962C8B-B14F-4D97-AF65-F5344CB8AC3E}">
        <p14:creationId xmlns:p14="http://schemas.microsoft.com/office/powerpoint/2010/main" val="96794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347614"/>
            <a:ext cx="6447501" cy="3024336"/>
          </a:xfrm>
        </p:spPr>
        <p:txBody>
          <a:bodyPr>
            <a:noAutofit/>
          </a:bodyPr>
          <a:lstStyle/>
          <a:p>
            <a:pPr algn="ctr"/>
            <a:r>
              <a:rPr lang="en-CA" dirty="0"/>
              <a:t>Make this fall your strength and get up</a:t>
            </a:r>
            <a:br>
              <a:rPr lang="en-CA" dirty="0"/>
            </a:br>
            <a:r>
              <a:rPr lang="en-CA" dirty="0"/>
              <a:t>with more determination and</a:t>
            </a:r>
            <a:br>
              <a:rPr lang="en-CA" dirty="0"/>
            </a:br>
            <a:r>
              <a:rPr lang="en-CA" dirty="0"/>
              <a:t>a force that is unbeatable. </a:t>
            </a:r>
          </a:p>
          <a:p>
            <a:pPr algn="ctr"/>
            <a:endParaRPr lang="en-CA" dirty="0"/>
          </a:p>
          <a:p>
            <a:pPr algn="ctr"/>
            <a:r>
              <a:rPr lang="en-CA" dirty="0"/>
              <a:t>If you stop, that’s when you fail. </a:t>
            </a:r>
            <a:endParaRPr lang="en-ID" dirty="0"/>
          </a:p>
        </p:txBody>
      </p:sp>
    </p:spTree>
    <p:extLst>
      <p:ext uri="{BB962C8B-B14F-4D97-AF65-F5344CB8AC3E}">
        <p14:creationId xmlns:p14="http://schemas.microsoft.com/office/powerpoint/2010/main" val="2627685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635646"/>
            <a:ext cx="6447501" cy="3024336"/>
          </a:xfrm>
        </p:spPr>
        <p:txBody>
          <a:bodyPr>
            <a:noAutofit/>
          </a:bodyPr>
          <a:lstStyle/>
          <a:p>
            <a:pPr algn="ctr"/>
            <a:r>
              <a:rPr lang="en-CA" sz="2600" dirty="0"/>
              <a:t>Never let others force you into believing</a:t>
            </a:r>
            <a:br>
              <a:rPr lang="en-CA" sz="2600" dirty="0"/>
            </a:br>
            <a:r>
              <a:rPr lang="en-CA" sz="2600" dirty="0"/>
              <a:t>that you are a failure.</a:t>
            </a:r>
            <a:r>
              <a:rPr lang="en-ID" sz="2600" dirty="0"/>
              <a:t> </a:t>
            </a:r>
          </a:p>
          <a:p>
            <a:pPr algn="ctr"/>
            <a:endParaRPr lang="en-ID" sz="2600" dirty="0"/>
          </a:p>
          <a:p>
            <a:pPr algn="ctr"/>
            <a:r>
              <a:rPr lang="en-CA" sz="2600" dirty="0"/>
              <a:t>Everyone faces setbacks in life. </a:t>
            </a:r>
            <a:endParaRPr lang="en-ID" sz="2600" dirty="0"/>
          </a:p>
        </p:txBody>
      </p:sp>
    </p:spTree>
    <p:extLst>
      <p:ext uri="{BB962C8B-B14F-4D97-AF65-F5344CB8AC3E}">
        <p14:creationId xmlns:p14="http://schemas.microsoft.com/office/powerpoint/2010/main" val="1151822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203598"/>
            <a:ext cx="6447501" cy="2952328"/>
          </a:xfrm>
        </p:spPr>
        <p:txBody>
          <a:bodyPr>
            <a:normAutofit/>
          </a:bodyPr>
          <a:lstStyle/>
          <a:p>
            <a:pPr algn="ctr"/>
            <a:r>
              <a:rPr lang="en-CA" dirty="0"/>
              <a:t>In life, you are bound to go through </a:t>
            </a:r>
            <a:br>
              <a:rPr lang="en-CA" dirty="0"/>
            </a:br>
            <a:r>
              <a:rPr lang="en-CA" dirty="0" smtClean="0"/>
              <a:t>some </a:t>
            </a:r>
            <a:r>
              <a:rPr lang="en-CA" dirty="0"/>
              <a:t>ups and downs.</a:t>
            </a:r>
            <a:r>
              <a:rPr lang="en-ID" dirty="0"/>
              <a:t> </a:t>
            </a:r>
          </a:p>
          <a:p>
            <a:pPr algn="ctr"/>
            <a:endParaRPr lang="en-ID" dirty="0"/>
          </a:p>
          <a:p>
            <a:pPr algn="ctr"/>
            <a:r>
              <a:rPr lang="en-CA" dirty="0"/>
              <a:t>To be strong and to win at life,</a:t>
            </a:r>
            <a:br>
              <a:rPr lang="en-CA" dirty="0"/>
            </a:br>
            <a:r>
              <a:rPr lang="en-CA" dirty="0"/>
              <a:t>it’s important to remember that there is</a:t>
            </a:r>
            <a:br>
              <a:rPr lang="en-CA" dirty="0"/>
            </a:br>
            <a:r>
              <a:rPr lang="en-CA" dirty="0"/>
              <a:t>no such thing as failure. </a:t>
            </a:r>
            <a:endParaRPr lang="en-ID" dirty="0"/>
          </a:p>
        </p:txBody>
      </p:sp>
    </p:spTree>
    <p:extLst>
      <p:ext uri="{BB962C8B-B14F-4D97-AF65-F5344CB8AC3E}">
        <p14:creationId xmlns:p14="http://schemas.microsoft.com/office/powerpoint/2010/main" val="3878420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491630"/>
            <a:ext cx="6447501" cy="3024336"/>
          </a:xfrm>
        </p:spPr>
        <p:txBody>
          <a:bodyPr>
            <a:noAutofit/>
          </a:bodyPr>
          <a:lstStyle/>
          <a:p>
            <a:pPr algn="ctr"/>
            <a:r>
              <a:rPr lang="en-CA" sz="2600" dirty="0"/>
              <a:t>You might’ve failed multiple times</a:t>
            </a:r>
            <a:br>
              <a:rPr lang="en-CA" sz="2600" dirty="0"/>
            </a:br>
            <a:r>
              <a:rPr lang="en-CA" sz="2600" dirty="0"/>
              <a:t>to keep your blog or website running. </a:t>
            </a:r>
          </a:p>
          <a:p>
            <a:pPr algn="ctr"/>
            <a:endParaRPr lang="en-CA" sz="2600" dirty="0"/>
          </a:p>
          <a:p>
            <a:pPr algn="ctr"/>
            <a:r>
              <a:rPr lang="en-CA" sz="2600" dirty="0"/>
              <a:t>It’s only you who determines that</a:t>
            </a:r>
            <a:br>
              <a:rPr lang="en-CA" sz="2600" dirty="0"/>
            </a:br>
            <a:r>
              <a:rPr lang="en-CA" sz="2600" dirty="0"/>
              <a:t>you have failed.</a:t>
            </a:r>
            <a:r>
              <a:rPr lang="en-ID" sz="2600" dirty="0"/>
              <a:t> </a:t>
            </a:r>
          </a:p>
        </p:txBody>
      </p:sp>
    </p:spTree>
    <p:extLst>
      <p:ext uri="{BB962C8B-B14F-4D97-AF65-F5344CB8AC3E}">
        <p14:creationId xmlns:p14="http://schemas.microsoft.com/office/powerpoint/2010/main" val="2404669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491630"/>
            <a:ext cx="6447501" cy="3024336"/>
          </a:xfrm>
        </p:spPr>
        <p:txBody>
          <a:bodyPr>
            <a:noAutofit/>
          </a:bodyPr>
          <a:lstStyle/>
          <a:p>
            <a:pPr algn="ctr"/>
            <a:r>
              <a:rPr lang="en-CA" sz="2600" dirty="0"/>
              <a:t>Not everyone gets to play easy in life.</a:t>
            </a:r>
            <a:r>
              <a:rPr lang="en-ID" sz="2600" dirty="0"/>
              <a:t> </a:t>
            </a:r>
          </a:p>
          <a:p>
            <a:pPr algn="ctr"/>
            <a:endParaRPr lang="en-ID" sz="2600" dirty="0"/>
          </a:p>
          <a:p>
            <a:pPr algn="ctr"/>
            <a:r>
              <a:rPr lang="en-CA" sz="2600" dirty="0"/>
              <a:t>But remember what Tony Robbin says,</a:t>
            </a:r>
            <a:br>
              <a:rPr lang="en-CA" sz="2600" dirty="0"/>
            </a:br>
            <a:r>
              <a:rPr lang="en-CA" sz="2600" dirty="0"/>
              <a:t>“There’s no such thing as failure.</a:t>
            </a:r>
            <a:br>
              <a:rPr lang="en-CA" sz="2600" dirty="0"/>
            </a:br>
            <a:r>
              <a:rPr lang="en-CA" sz="2600" dirty="0"/>
              <a:t>There are only results”</a:t>
            </a:r>
            <a:r>
              <a:rPr lang="en-ID" sz="2600" dirty="0"/>
              <a:t> </a:t>
            </a:r>
          </a:p>
        </p:txBody>
      </p:sp>
    </p:spTree>
    <p:extLst>
      <p:ext uri="{BB962C8B-B14F-4D97-AF65-F5344CB8AC3E}">
        <p14:creationId xmlns:p14="http://schemas.microsoft.com/office/powerpoint/2010/main" val="628819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EE4653B-6B37-224B-814D-D62C9C81C6A1}"/>
              </a:ext>
            </a:extLst>
          </p:cNvPr>
          <p:cNvSpPr>
            <a:spLocks noGrp="1"/>
          </p:cNvSpPr>
          <p:nvPr>
            <p:ph type="title"/>
          </p:nvPr>
        </p:nvSpPr>
        <p:spPr>
          <a:xfrm>
            <a:off x="508001" y="1998052"/>
            <a:ext cx="6447501" cy="645706"/>
          </a:xfrm>
        </p:spPr>
        <p:txBody>
          <a:bodyPr>
            <a:noAutofit/>
          </a:bodyPr>
          <a:lstStyle/>
          <a:p>
            <a:r>
              <a:rPr lang="en-CA" sz="2800" b="1" dirty="0"/>
              <a:t>Don’t Be Afraid of Rejection</a:t>
            </a:r>
            <a:endParaRPr lang="en-ID" sz="2800" b="1" dirty="0"/>
          </a:p>
        </p:txBody>
      </p:sp>
      <p:sp>
        <p:nvSpPr>
          <p:cNvPr id="3" name="Text Placeholder 2">
            <a:extLst>
              <a:ext uri="{FF2B5EF4-FFF2-40B4-BE49-F238E27FC236}">
                <a16:creationId xmlns:a16="http://schemas.microsoft.com/office/drawing/2014/main" xmlns="" id="{DD1937F4-D594-1F49-86FC-048282BE9A03}"/>
              </a:ext>
            </a:extLst>
          </p:cNvPr>
          <p:cNvSpPr>
            <a:spLocks noGrp="1"/>
          </p:cNvSpPr>
          <p:nvPr>
            <p:ph type="body" idx="1"/>
          </p:nvPr>
        </p:nvSpPr>
        <p:spPr>
          <a:xfrm>
            <a:off x="508001" y="2571750"/>
            <a:ext cx="6447501" cy="638253"/>
          </a:xfrm>
        </p:spPr>
        <p:txBody>
          <a:bodyPr>
            <a:noAutofit/>
          </a:bodyPr>
          <a:lstStyle/>
          <a:p>
            <a:r>
              <a:rPr lang="en-CA" sz="2400" dirty="0"/>
              <a:t>The idea of failure is different for everyone.</a:t>
            </a:r>
            <a:r>
              <a:rPr lang="en-ID" sz="2400" dirty="0"/>
              <a:t> </a:t>
            </a:r>
            <a:endParaRPr lang="en-US" sz="2400" dirty="0"/>
          </a:p>
        </p:txBody>
      </p:sp>
    </p:spTree>
    <p:extLst>
      <p:ext uri="{BB962C8B-B14F-4D97-AF65-F5344CB8AC3E}">
        <p14:creationId xmlns:p14="http://schemas.microsoft.com/office/powerpoint/2010/main" val="904932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707654"/>
            <a:ext cx="6447501" cy="2160240"/>
          </a:xfrm>
        </p:spPr>
        <p:txBody>
          <a:bodyPr>
            <a:normAutofit/>
          </a:bodyPr>
          <a:lstStyle/>
          <a:p>
            <a:pPr algn="ctr"/>
            <a:r>
              <a:rPr lang="en-CA" sz="2600" dirty="0"/>
              <a:t>Failure comes in different forms and</a:t>
            </a:r>
            <a:br>
              <a:rPr lang="en-CA" sz="2600" dirty="0"/>
            </a:br>
            <a:r>
              <a:rPr lang="en-CA" sz="2600" dirty="0"/>
              <a:t>through different means. </a:t>
            </a:r>
          </a:p>
          <a:p>
            <a:pPr algn="ctr"/>
            <a:endParaRPr lang="en-CA" sz="2600" dirty="0"/>
          </a:p>
          <a:p>
            <a:pPr algn="ctr"/>
            <a:r>
              <a:rPr lang="en-CA" sz="2600" dirty="0"/>
              <a:t>At others, it comes as rejection.</a:t>
            </a:r>
            <a:r>
              <a:rPr lang="en-ID" sz="2600" dirty="0"/>
              <a:t> </a:t>
            </a:r>
          </a:p>
        </p:txBody>
      </p:sp>
    </p:spTree>
    <p:extLst>
      <p:ext uri="{BB962C8B-B14F-4D97-AF65-F5344CB8AC3E}">
        <p14:creationId xmlns:p14="http://schemas.microsoft.com/office/powerpoint/2010/main" val="1646954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trips(downLeft)">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707654"/>
            <a:ext cx="6447501" cy="2160240"/>
          </a:xfrm>
        </p:spPr>
        <p:txBody>
          <a:bodyPr>
            <a:noAutofit/>
          </a:bodyPr>
          <a:lstStyle/>
          <a:p>
            <a:pPr algn="ctr"/>
            <a:r>
              <a:rPr lang="en-CA" sz="2600" dirty="0"/>
              <a:t>Rejection can be a huge blow</a:t>
            </a:r>
            <a:br>
              <a:rPr lang="en-CA" sz="2600" dirty="0"/>
            </a:br>
            <a:r>
              <a:rPr lang="en-CA" sz="2600" dirty="0"/>
              <a:t>if you’re not prepared for it. </a:t>
            </a:r>
          </a:p>
          <a:p>
            <a:pPr algn="ctr"/>
            <a:endParaRPr lang="en-CA" sz="2600" dirty="0"/>
          </a:p>
          <a:p>
            <a:pPr algn="ctr"/>
            <a:r>
              <a:rPr lang="en-CA" sz="2600" dirty="0"/>
              <a:t>Instead, accept it and polish</a:t>
            </a:r>
            <a:br>
              <a:rPr lang="en-CA" sz="2600" dirty="0"/>
            </a:br>
            <a:r>
              <a:rPr lang="en-CA" sz="2600" dirty="0"/>
              <a:t>yourself to be better. </a:t>
            </a:r>
            <a:endParaRPr lang="en-ID" sz="2600" dirty="0"/>
          </a:p>
        </p:txBody>
      </p:sp>
    </p:spTree>
    <p:extLst>
      <p:ext uri="{BB962C8B-B14F-4D97-AF65-F5344CB8AC3E}">
        <p14:creationId xmlns:p14="http://schemas.microsoft.com/office/powerpoint/2010/main" val="645025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trips(downLeft)">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419622"/>
            <a:ext cx="6447501" cy="2592288"/>
          </a:xfrm>
        </p:spPr>
        <p:txBody>
          <a:bodyPr>
            <a:normAutofit/>
          </a:bodyPr>
          <a:lstStyle/>
          <a:p>
            <a:pPr algn="ctr"/>
            <a:r>
              <a:rPr lang="en-US" dirty="0" smtClean="0"/>
              <a:t>If </a:t>
            </a:r>
            <a:r>
              <a:rPr lang="en-US" dirty="0"/>
              <a:t>you’ve been rejected from a college or co-curricular program, ask yourself why it went wrong. Instead of being afraid of the idea, embrace it and use it to make yourself better. Everyone develops a fear of failure as they grow older. </a:t>
            </a:r>
            <a:endParaRPr lang="en-ID" dirty="0"/>
          </a:p>
        </p:txBody>
      </p:sp>
    </p:spTree>
    <p:extLst>
      <p:ext uri="{BB962C8B-B14F-4D97-AF65-F5344CB8AC3E}">
        <p14:creationId xmlns:p14="http://schemas.microsoft.com/office/powerpoint/2010/main" val="3577044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131590"/>
            <a:ext cx="6447501" cy="2736304"/>
          </a:xfrm>
        </p:spPr>
        <p:txBody>
          <a:bodyPr>
            <a:normAutofit fontScale="92500" lnSpcReduction="10000"/>
          </a:bodyPr>
          <a:lstStyle/>
          <a:p>
            <a:pPr algn="ctr"/>
            <a:r>
              <a:rPr lang="en-US" dirty="0"/>
              <a:t>As an infant, you learned how to walk through failure. You tried to get up but you fell down. But did you stop trying altogether? No. You went through a whole process of trial and error to learn how to walk perfectly. The same principle applies to your adult life. </a:t>
            </a:r>
            <a:endParaRPr lang="en-MY" dirty="0"/>
          </a:p>
          <a:p>
            <a:pPr algn="ctr"/>
            <a:endParaRPr lang="en-ID" dirty="0"/>
          </a:p>
          <a:p>
            <a:pPr algn="ctr"/>
            <a:r>
              <a:rPr lang="en-CA" dirty="0" smtClean="0"/>
              <a:t>Don’t let </a:t>
            </a:r>
            <a:r>
              <a:rPr lang="en-CA" dirty="0"/>
              <a:t>the fear</a:t>
            </a:r>
            <a:br>
              <a:rPr lang="en-CA" dirty="0"/>
            </a:br>
            <a:r>
              <a:rPr lang="en-CA" dirty="0"/>
              <a:t>of rejection stop you from trying at all.</a:t>
            </a:r>
            <a:r>
              <a:rPr lang="en-ID" dirty="0"/>
              <a:t> </a:t>
            </a:r>
          </a:p>
        </p:txBody>
      </p:sp>
    </p:spTree>
    <p:extLst>
      <p:ext uri="{BB962C8B-B14F-4D97-AF65-F5344CB8AC3E}">
        <p14:creationId xmlns:p14="http://schemas.microsoft.com/office/powerpoint/2010/main" val="3560726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strips(downLeft)">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1" y="1347614"/>
            <a:ext cx="6447501" cy="864096"/>
          </a:xfrm>
        </p:spPr>
        <p:txBody>
          <a:bodyPr>
            <a:normAutofit/>
          </a:bodyPr>
          <a:lstStyle/>
          <a:p>
            <a:pPr algn="ctr"/>
            <a:r>
              <a:rPr lang="en-CA" sz="2300" dirty="0"/>
              <a:t>With the right amount of dedication, you will be able to achieve whatever you want. </a:t>
            </a:r>
            <a:endParaRPr lang="en-ID" sz="2300" dirty="0"/>
          </a:p>
        </p:txBody>
      </p:sp>
      <p:pic>
        <p:nvPicPr>
          <p:cNvPr id="2" name="Picture 1">
            <a:extLst>
              <a:ext uri="{FF2B5EF4-FFF2-40B4-BE49-F238E27FC236}">
                <a16:creationId xmlns:a16="http://schemas.microsoft.com/office/drawing/2014/main" xmlns="" id="{955D8A5F-5A3F-764E-8D6F-B2B686497A07}"/>
              </a:ext>
            </a:extLst>
          </p:cNvPr>
          <p:cNvPicPr>
            <a:picLocks noChangeAspect="1"/>
          </p:cNvPicPr>
          <p:nvPr/>
        </p:nvPicPr>
        <p:blipFill>
          <a:blip r:embed="rId2"/>
          <a:stretch>
            <a:fillRect/>
          </a:stretch>
        </p:blipFill>
        <p:spPr>
          <a:xfrm>
            <a:off x="2264715" y="2427734"/>
            <a:ext cx="2934072" cy="1507787"/>
          </a:xfrm>
          <a:prstGeom prst="rect">
            <a:avLst/>
          </a:prstGeom>
          <a:ln w="15875">
            <a:solidFill>
              <a:schemeClr val="tx1">
                <a:lumMod val="95000"/>
                <a:lumOff val="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17991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EE4653B-6B37-224B-814D-D62C9C81C6A1}"/>
              </a:ext>
            </a:extLst>
          </p:cNvPr>
          <p:cNvSpPr>
            <a:spLocks noGrp="1"/>
          </p:cNvSpPr>
          <p:nvPr>
            <p:ph type="title"/>
          </p:nvPr>
        </p:nvSpPr>
        <p:spPr>
          <a:xfrm>
            <a:off x="508001" y="1731162"/>
            <a:ext cx="6447501" cy="624564"/>
          </a:xfrm>
        </p:spPr>
        <p:txBody>
          <a:bodyPr>
            <a:noAutofit/>
          </a:bodyPr>
          <a:lstStyle/>
          <a:p>
            <a:r>
              <a:rPr lang="en-CA" sz="2800" b="1" dirty="0"/>
              <a:t>Failures are Stepping Stones for Success</a:t>
            </a:r>
            <a:endParaRPr lang="en-ID" sz="2800" b="1" dirty="0"/>
          </a:p>
        </p:txBody>
      </p:sp>
      <p:sp>
        <p:nvSpPr>
          <p:cNvPr id="3" name="Text Placeholder 2">
            <a:extLst>
              <a:ext uri="{FF2B5EF4-FFF2-40B4-BE49-F238E27FC236}">
                <a16:creationId xmlns:a16="http://schemas.microsoft.com/office/drawing/2014/main" xmlns="" id="{DD1937F4-D594-1F49-86FC-048282BE9A03}"/>
              </a:ext>
            </a:extLst>
          </p:cNvPr>
          <p:cNvSpPr>
            <a:spLocks noGrp="1"/>
          </p:cNvSpPr>
          <p:nvPr>
            <p:ph type="body" idx="1"/>
          </p:nvPr>
        </p:nvSpPr>
        <p:spPr>
          <a:xfrm>
            <a:off x="508001" y="2283718"/>
            <a:ext cx="6447501" cy="1080120"/>
          </a:xfrm>
        </p:spPr>
        <p:txBody>
          <a:bodyPr>
            <a:normAutofit/>
          </a:bodyPr>
          <a:lstStyle/>
          <a:p>
            <a:r>
              <a:rPr lang="en-CA" sz="2400" dirty="0"/>
              <a:t>If you fail at something, that doesn’t make you a failure. </a:t>
            </a:r>
            <a:endParaRPr lang="en-ID" sz="2400" dirty="0"/>
          </a:p>
        </p:txBody>
      </p:sp>
    </p:spTree>
    <p:extLst>
      <p:ext uri="{BB962C8B-B14F-4D97-AF65-F5344CB8AC3E}">
        <p14:creationId xmlns:p14="http://schemas.microsoft.com/office/powerpoint/2010/main" val="3387057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9"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Face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Introduction" id="{C0FD600B-5D06-CB41-9DBF-02EE08C3A1B9}" vid="{F45A2DC3-C621-494F-A280-52EF2416E3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1376</TotalTime>
  <Words>427</Words>
  <Application>Microsoft Office PowerPoint</Application>
  <PresentationFormat>On-screen Show (16:9)</PresentationFormat>
  <Paragraphs>44</Paragraphs>
  <Slides>21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Trebuchet MS</vt:lpstr>
      <vt:lpstr>Wingdings 3</vt:lpstr>
      <vt:lpstr>Facet</vt:lpstr>
      <vt:lpstr>PowerPoint Presentation</vt:lpstr>
      <vt:lpstr>PowerPoint Presentation</vt:lpstr>
      <vt:lpstr>Don’t Be Afraid of Rejection</vt:lpstr>
      <vt:lpstr>PowerPoint Presentation</vt:lpstr>
      <vt:lpstr>PowerPoint Presentation</vt:lpstr>
      <vt:lpstr>PowerPoint Presentation</vt:lpstr>
      <vt:lpstr>PowerPoint Presentation</vt:lpstr>
      <vt:lpstr>PowerPoint Presentation</vt:lpstr>
      <vt:lpstr>Failures are Stepping Stones for Success</vt:lpstr>
      <vt:lpstr>PowerPoint Presentation</vt:lpstr>
      <vt:lpstr>PowerPoint Presentation</vt:lpstr>
      <vt:lpstr>PowerPoint Presentation</vt:lpstr>
      <vt:lpstr>PowerPoint Presentation</vt:lpstr>
      <vt:lpstr>PowerPoint Presentation</vt:lpstr>
      <vt:lpstr>As Long as you Learn from the Experience, it’s a Success</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Cally</cp:lastModifiedBy>
  <cp:revision>104</cp:revision>
  <dcterms:created xsi:type="dcterms:W3CDTF">2018-10-15T07:11:14Z</dcterms:created>
  <dcterms:modified xsi:type="dcterms:W3CDTF">2019-03-06T13:11:41Z</dcterms:modified>
</cp:coreProperties>
</file>