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488" r:id="rId2"/>
    <p:sldId id="395" r:id="rId3"/>
    <p:sldId id="396" r:id="rId4"/>
    <p:sldId id="351" r:id="rId5"/>
    <p:sldId id="489" r:id="rId6"/>
    <p:sldId id="490" r:id="rId7"/>
    <p:sldId id="504" r:id="rId8"/>
    <p:sldId id="378" r:id="rId9"/>
    <p:sldId id="406" r:id="rId10"/>
    <p:sldId id="397" r:id="rId11"/>
    <p:sldId id="491" r:id="rId12"/>
    <p:sldId id="482" r:id="rId13"/>
    <p:sldId id="492" r:id="rId14"/>
    <p:sldId id="493" r:id="rId15"/>
    <p:sldId id="494" r:id="rId16"/>
    <p:sldId id="505" r:id="rId17"/>
    <p:sldId id="467" r:id="rId18"/>
    <p:sldId id="468" r:id="rId19"/>
    <p:sldId id="506" r:id="rId20"/>
    <p:sldId id="473" r:id="rId21"/>
    <p:sldId id="474" r:id="rId22"/>
    <p:sldId id="483" r:id="rId23"/>
    <p:sldId id="484" r:id="rId24"/>
    <p:sldId id="487" r:id="rId25"/>
    <p:sldId id="485" r:id="rId26"/>
    <p:sldId id="495" r:id="rId27"/>
    <p:sldId id="268" r:id="rId28"/>
    <p:sldId id="508" r:id="rId29"/>
    <p:sldId id="509" r:id="rId30"/>
    <p:sldId id="511" r:id="rId31"/>
    <p:sldId id="510" r:id="rId32"/>
    <p:sldId id="512" r:id="rId33"/>
    <p:sldId id="513" r:id="rId34"/>
    <p:sldId id="514" r:id="rId35"/>
    <p:sldId id="507" r:id="rId36"/>
    <p:sldId id="447" r:id="rId37"/>
    <p:sldId id="448" r:id="rId38"/>
    <p:sldId id="496" r:id="rId39"/>
    <p:sldId id="515" r:id="rId40"/>
    <p:sldId id="479" r:id="rId41"/>
    <p:sldId id="475" r:id="rId42"/>
    <p:sldId id="476" r:id="rId43"/>
    <p:sldId id="497" r:id="rId44"/>
    <p:sldId id="498" r:id="rId45"/>
    <p:sldId id="499" r:id="rId46"/>
    <p:sldId id="292" r:id="rId47"/>
    <p:sldId id="410" r:id="rId48"/>
    <p:sldId id="411" r:id="rId49"/>
    <p:sldId id="419" r:id="rId50"/>
    <p:sldId id="457" r:id="rId51"/>
    <p:sldId id="481" r:id="rId52"/>
    <p:sldId id="516" r:id="rId53"/>
    <p:sldId id="517" r:id="rId54"/>
    <p:sldId id="518" r:id="rId55"/>
    <p:sldId id="427" r:id="rId56"/>
    <p:sldId id="453" r:id="rId57"/>
    <p:sldId id="454" r:id="rId58"/>
    <p:sldId id="455" r:id="rId59"/>
    <p:sldId id="519" r:id="rId60"/>
    <p:sldId id="301" r:id="rId61"/>
    <p:sldId id="302" r:id="rId62"/>
    <p:sldId id="501" r:id="rId63"/>
    <p:sldId id="342" r:id="rId64"/>
    <p:sldId id="520" r:id="rId65"/>
    <p:sldId id="502" r:id="rId66"/>
    <p:sldId id="347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71" autoAdjust="0"/>
    <p:restoredTop sz="94660"/>
  </p:normalViewPr>
  <p:slideViewPr>
    <p:cSldViewPr snapToGrid="0">
      <p:cViewPr>
        <p:scale>
          <a:sx n="38" d="100"/>
          <a:sy n="38" d="100"/>
        </p:scale>
        <p:origin x="1104" y="6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C3597-F9C2-4032-BFF1-47BF5F027BE5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3BCFD-5184-4F7F-88C3-39AEEA3C6D2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34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3BCFD-5184-4F7F-88C3-39AEEA3C6D2B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74960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3BCFD-5184-4F7F-88C3-39AEEA3C6D2B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13425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3BCFD-5184-4F7F-88C3-39AEEA3C6D2B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62825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12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6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14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01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8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231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0033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13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141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3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5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17/3/2019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770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112" y="285776"/>
            <a:ext cx="10515600" cy="35404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200" dirty="0"/>
              <a:t> </a:t>
            </a:r>
            <a:endParaRPr lang="en-MY" sz="4200" dirty="0"/>
          </a:p>
          <a:p>
            <a:pPr marL="0" indent="0" algn="ctr">
              <a:buNone/>
            </a:pPr>
            <a:r>
              <a:rPr lang="en-GB" sz="4200" dirty="0"/>
              <a:t>If you want to 10X </a:t>
            </a:r>
            <a:r>
              <a:rPr lang="en-GB" sz="4200" dirty="0" smtClean="0"/>
              <a:t>your </a:t>
            </a:r>
            <a:r>
              <a:rPr lang="en-GB" sz="4200" dirty="0"/>
              <a:t>success and achieve your greatest goals in life…</a:t>
            </a:r>
            <a:endParaRPr lang="en-MY" sz="4200" dirty="0"/>
          </a:p>
          <a:p>
            <a:pPr marL="0" indent="0" algn="ctr">
              <a:buNone/>
            </a:pPr>
            <a:endParaRPr lang="en-MY" sz="4200" dirty="0"/>
          </a:p>
        </p:txBody>
      </p:sp>
      <p:pic>
        <p:nvPicPr>
          <p:cNvPr id="1030" name="Picture 6" descr="Image result for champion troph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192" y="2905913"/>
            <a:ext cx="4240155" cy="333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899" y="2026920"/>
            <a:ext cx="10515600" cy="29864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 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The good news is: Anything you wish for has been done before by someone else!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8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419" y="2423160"/>
            <a:ext cx="10515600" cy="29864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… and all you need to do is to model their successes! So there is no point in reinventing the wheels.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55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1981199"/>
            <a:ext cx="10515600" cy="32813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000" dirty="0">
                <a:solidFill>
                  <a:schemeClr val="bg1"/>
                </a:solidFill>
              </a:rPr>
              <a:t> </a:t>
            </a: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000" dirty="0">
                <a:solidFill>
                  <a:schemeClr val="bg1"/>
                </a:solidFill>
              </a:rPr>
              <a:t>But have you ever wondered how these people are able to achieve the level of success that they have today?</a:t>
            </a: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9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9" y="973578"/>
            <a:ext cx="10515600" cy="47291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000" dirty="0">
                <a:solidFill>
                  <a:schemeClr val="bg1"/>
                </a:solidFill>
              </a:rPr>
              <a:t>That's because successful people have their own sets of principles that they practice daily</a:t>
            </a:r>
            <a:endParaRPr lang="en-MY" sz="4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Image result for successful peo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878" y="2492870"/>
            <a:ext cx="5380234" cy="358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6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2545079"/>
            <a:ext cx="10439400" cy="32966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These principles are the seeds that eventually produce their desired results.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9512" y="2695809"/>
            <a:ext cx="9352976" cy="34947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These principles they practiced daily are the keys that unleash their </a:t>
            </a:r>
            <a:r>
              <a:rPr lang="en-GB" sz="4400" b="1" i="1" dirty="0">
                <a:solidFill>
                  <a:srgbClr val="FFC000"/>
                </a:solidFill>
              </a:rPr>
              <a:t>full </a:t>
            </a:r>
            <a:r>
              <a:rPr lang="en-GB" sz="4400" b="1" i="1" dirty="0" smtClean="0">
                <a:solidFill>
                  <a:srgbClr val="FFC000"/>
                </a:solidFill>
              </a:rPr>
              <a:t>potential</a:t>
            </a:r>
            <a:endParaRPr lang="en-MY" sz="44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6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877" y="2458023"/>
            <a:ext cx="9357360" cy="34947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This, in turn, granted them the strength and possibility to achieve </a:t>
            </a:r>
            <a:r>
              <a:rPr lang="en-GB" sz="4400" dirty="0" smtClean="0">
                <a:solidFill>
                  <a:schemeClr val="bg1"/>
                </a:solidFill>
              </a:rPr>
              <a:t>the     </a:t>
            </a:r>
            <a:r>
              <a:rPr lang="en-GB" sz="4400" b="1" i="1" dirty="0" smtClean="0">
                <a:solidFill>
                  <a:schemeClr val="bg1"/>
                </a:solidFill>
              </a:rPr>
              <a:t>impossible</a:t>
            </a:r>
            <a:endParaRPr lang="en-MY" sz="4400" b="1" i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2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13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0404" y="2317149"/>
            <a:ext cx="9815148" cy="21962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What I’m about to share is the result from researching over a dozen of World’s Greatest Achievers and Peak Performers.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 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5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8004" y="2073309"/>
            <a:ext cx="9815148" cy="21962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These people have their own life principles that they swear by. Principles that enable them to outperform their peers and turn their dreams into reality.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28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524" y="2064521"/>
            <a:ext cx="10462780" cy="33423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/>
              <a:t> </a:t>
            </a:r>
            <a:endParaRPr lang="en-MY" sz="4400" dirty="0"/>
          </a:p>
          <a:p>
            <a:pPr marL="0" indent="0" algn="ctr">
              <a:buNone/>
            </a:pPr>
            <a:r>
              <a:rPr lang="en-GB" sz="4400" dirty="0"/>
              <a:t>You need to stop whatever you're doing and listen to this.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0870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24" y="2695103"/>
            <a:ext cx="10293096" cy="1325563"/>
          </a:xfrm>
        </p:spPr>
        <p:txBody>
          <a:bodyPr>
            <a:noAutofit/>
          </a:bodyPr>
          <a:lstStyle/>
          <a:p>
            <a:pPr algn="ctr"/>
            <a:r>
              <a:rPr lang="en-GB" dirty="0" smtClean="0">
                <a:latin typeface="+mn-lt"/>
              </a:rPr>
              <a:t>There </a:t>
            </a:r>
            <a:r>
              <a:rPr lang="en-GB" dirty="0">
                <a:latin typeface="+mn-lt"/>
              </a:rPr>
              <a:t>are </a:t>
            </a:r>
            <a:r>
              <a:rPr lang="en-GB" b="1" i="1" dirty="0">
                <a:solidFill>
                  <a:srgbClr val="FFC000"/>
                </a:solidFill>
                <a:latin typeface="+mn-lt"/>
              </a:rPr>
              <a:t>10 </a:t>
            </a:r>
            <a:r>
              <a:rPr lang="en-GB" b="1" i="1" dirty="0" smtClean="0">
                <a:solidFill>
                  <a:srgbClr val="FFC000"/>
                </a:solidFill>
                <a:latin typeface="+mn-lt"/>
              </a:rPr>
              <a:t>Common </a:t>
            </a:r>
            <a:r>
              <a:rPr lang="en-GB" b="1" i="1" dirty="0">
                <a:solidFill>
                  <a:srgbClr val="FFC000"/>
                </a:solidFill>
                <a:latin typeface="+mn-lt"/>
              </a:rPr>
              <a:t>P</a:t>
            </a:r>
            <a:r>
              <a:rPr lang="en-GB" b="1" i="1" dirty="0" smtClean="0">
                <a:solidFill>
                  <a:srgbClr val="FFC000"/>
                </a:solidFill>
                <a:latin typeface="+mn-lt"/>
              </a:rPr>
              <a:t>rinciples </a:t>
            </a:r>
            <a:r>
              <a:rPr lang="en-GB" dirty="0">
                <a:latin typeface="+mn-lt"/>
              </a:rPr>
              <a:t>that often show up in their list!</a:t>
            </a:r>
            <a:endParaRPr lang="en-MY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97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26" y="1386840"/>
            <a:ext cx="9573470" cy="4373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/>
              <a:t>So my question for you is this...</a:t>
            </a:r>
            <a:endParaRPr lang="en-MY" sz="4800" dirty="0"/>
          </a:p>
        </p:txBody>
      </p:sp>
      <p:pic>
        <p:nvPicPr>
          <p:cNvPr id="6146" name="Picture 2" descr="Image result for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344" y="2151759"/>
            <a:ext cx="4612656" cy="459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6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640" y="868680"/>
            <a:ext cx="10515600" cy="4588954"/>
          </a:xfrm>
        </p:spPr>
        <p:txBody>
          <a:bodyPr>
            <a:noAutofit/>
          </a:bodyPr>
          <a:lstStyle/>
          <a:p>
            <a:r>
              <a:rPr lang="en-GB" sz="3200" dirty="0"/>
              <a:t> </a:t>
            </a:r>
            <a:r>
              <a:rPr lang="en-GB" sz="3200" dirty="0" smtClean="0"/>
              <a:t>What </a:t>
            </a:r>
            <a:r>
              <a:rPr lang="en-GB" sz="3200" dirty="0"/>
              <a:t>if you could implement these 10 principles in your life</a:t>
            </a:r>
            <a:r>
              <a:rPr lang="en-GB" sz="3200" dirty="0" smtClean="0"/>
              <a:t>?</a:t>
            </a:r>
          </a:p>
          <a:p>
            <a:pPr marL="0" indent="0">
              <a:buNone/>
            </a:pPr>
            <a:endParaRPr lang="en-MY" sz="3200" dirty="0"/>
          </a:p>
          <a:p>
            <a:r>
              <a:rPr lang="en-GB" sz="3200" dirty="0" smtClean="0"/>
              <a:t>Would </a:t>
            </a:r>
            <a:r>
              <a:rPr lang="en-GB" sz="3200" dirty="0"/>
              <a:t>you feel more confident knowing that someone else has already achieved your goal with the same life principles</a:t>
            </a:r>
            <a:r>
              <a:rPr lang="en-GB" sz="3200" dirty="0" smtClean="0"/>
              <a:t>?</a:t>
            </a:r>
          </a:p>
          <a:p>
            <a:pPr marL="0" indent="0">
              <a:buNone/>
            </a:pPr>
            <a:endParaRPr lang="en-MY" sz="3200" dirty="0"/>
          </a:p>
          <a:p>
            <a:r>
              <a:rPr lang="en-GB" sz="3200" dirty="0" smtClean="0"/>
              <a:t>How </a:t>
            </a:r>
            <a:r>
              <a:rPr lang="en-GB" sz="3200" dirty="0"/>
              <a:t>likely do you think you can catapult your success to a whole new stratosphere</a:t>
            </a:r>
            <a:r>
              <a:rPr lang="en-GB" sz="3200" dirty="0" smtClean="0"/>
              <a:t>?</a:t>
            </a:r>
          </a:p>
          <a:p>
            <a:pPr marL="0" indent="0">
              <a:buNone/>
            </a:pPr>
            <a:endParaRPr lang="en-MY" sz="3200" dirty="0"/>
          </a:p>
          <a:p>
            <a:r>
              <a:rPr lang="en-GB" sz="3200" dirty="0" smtClean="0"/>
              <a:t>How </a:t>
            </a:r>
            <a:r>
              <a:rPr lang="en-GB" sz="3200" dirty="0"/>
              <a:t>would your life transform?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4296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455" y="2307833"/>
            <a:ext cx="10515600" cy="3523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/>
              <a:t> </a:t>
            </a:r>
            <a:endParaRPr lang="en-MY" sz="4800" dirty="0"/>
          </a:p>
          <a:p>
            <a:pPr marL="0" indent="0" algn="ctr">
              <a:buNone/>
            </a:pPr>
            <a:r>
              <a:rPr lang="en-GB" sz="4800" dirty="0"/>
              <a:t>But </a:t>
            </a:r>
            <a:r>
              <a:rPr lang="en-GB" sz="4800" dirty="0" smtClean="0"/>
              <a:t>Before </a:t>
            </a:r>
            <a:r>
              <a:rPr lang="en-GB" sz="4800" dirty="0"/>
              <a:t>W</a:t>
            </a:r>
            <a:r>
              <a:rPr lang="en-GB" sz="4800" dirty="0" smtClean="0"/>
              <a:t>e </a:t>
            </a:r>
            <a:r>
              <a:rPr lang="en-GB" sz="4800" dirty="0"/>
              <a:t>C</a:t>
            </a:r>
            <a:r>
              <a:rPr lang="en-GB" sz="4800" dirty="0" smtClean="0"/>
              <a:t>ontinue</a:t>
            </a:r>
            <a:r>
              <a:rPr lang="en-GB" sz="4800" dirty="0"/>
              <a:t>...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6795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446" y="809881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/>
              <a:t>You need to </a:t>
            </a:r>
            <a:r>
              <a:rPr lang="en-GB" sz="4800" b="1" i="1" dirty="0">
                <a:solidFill>
                  <a:srgbClr val="FFC000"/>
                </a:solidFill>
              </a:rPr>
              <a:t>ask yourself </a:t>
            </a:r>
            <a:r>
              <a:rPr lang="en-GB" sz="4800" dirty="0"/>
              <a:t>this.</a:t>
            </a:r>
            <a:endParaRPr lang="en-MY" sz="4800" dirty="0"/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7170" name="Picture 2" descr="Image result for AS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983" y="1901522"/>
            <a:ext cx="6266707" cy="4205037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97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190" y="1310639"/>
            <a:ext cx="11069119" cy="414528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/>
          </a:p>
          <a:p>
            <a:r>
              <a:rPr lang="en-GB" sz="3200" dirty="0" smtClean="0"/>
              <a:t>Are </a:t>
            </a:r>
            <a:r>
              <a:rPr lang="en-GB" sz="3200" dirty="0"/>
              <a:t>your fears holding you back from living life to the fullest?</a:t>
            </a: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r>
              <a:rPr lang="en-GB" sz="3200" dirty="0" smtClean="0"/>
              <a:t>Are </a:t>
            </a:r>
            <a:r>
              <a:rPr lang="en-GB" sz="3200" dirty="0"/>
              <a:t>you sabotaging your own success with </a:t>
            </a:r>
            <a:r>
              <a:rPr lang="en-GB" sz="3200" dirty="0" smtClean="0"/>
              <a:t>some disempowering </a:t>
            </a:r>
            <a:r>
              <a:rPr lang="en-GB" sz="3200" dirty="0"/>
              <a:t>principles that you’re guilty </a:t>
            </a:r>
            <a:r>
              <a:rPr lang="en-GB" sz="3200" dirty="0" smtClean="0"/>
              <a:t>of?</a:t>
            </a:r>
            <a:endParaRPr lang="en-MY" sz="3200" dirty="0"/>
          </a:p>
          <a:p>
            <a:endParaRPr lang="en-MY" sz="3200" dirty="0"/>
          </a:p>
          <a:p>
            <a:r>
              <a:rPr lang="en-GB" sz="3200" dirty="0" smtClean="0"/>
              <a:t>Or </a:t>
            </a:r>
            <a:r>
              <a:rPr lang="en-GB" sz="3200" dirty="0"/>
              <a:t>are you unhappy with where your life is at now...</a:t>
            </a:r>
            <a:endParaRPr lang="en-MY" sz="3200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033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442" y="3175786"/>
            <a:ext cx="10515600" cy="1096328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latin typeface="+mn-lt"/>
              </a:rPr>
              <a:t>... And you desperately need some guidance that would finally give you your big breakthrough in life.</a:t>
            </a:r>
            <a:r>
              <a:rPr lang="en-MY" dirty="0">
                <a:latin typeface="+mn-lt"/>
              </a:rPr>
              <a:t/>
            </a:r>
            <a:br>
              <a:rPr lang="en-MY" dirty="0">
                <a:latin typeface="+mn-lt"/>
              </a:rPr>
            </a:br>
            <a:endParaRPr lang="en-MY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014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373" y="2704077"/>
            <a:ext cx="10515600" cy="2743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800" dirty="0">
                <a:solidFill>
                  <a:srgbClr val="FFC000"/>
                </a:solidFill>
              </a:rPr>
              <a:t>If you answered </a:t>
            </a:r>
            <a:r>
              <a:rPr lang="en-GB" sz="4800" b="1" i="1" dirty="0">
                <a:solidFill>
                  <a:schemeClr val="bg1"/>
                </a:solidFill>
              </a:rPr>
              <a:t>YES</a:t>
            </a:r>
            <a:r>
              <a:rPr lang="en-GB" sz="4800" dirty="0">
                <a:solidFill>
                  <a:srgbClr val="FFC000"/>
                </a:solidFill>
              </a:rPr>
              <a:t> to all of the above, then you’ve come to the right place...</a:t>
            </a:r>
            <a:endParaRPr lang="en-MY" sz="48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8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853" y="2262117"/>
            <a:ext cx="10515600" cy="2743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...Because “</a:t>
            </a:r>
            <a:r>
              <a:rPr lang="en-GB" sz="4400" b="1" i="1" dirty="0">
                <a:solidFill>
                  <a:srgbClr val="FFC000"/>
                </a:solidFill>
              </a:rPr>
              <a:t>Success Principles</a:t>
            </a:r>
            <a:r>
              <a:rPr lang="en-GB" sz="4400" dirty="0">
                <a:solidFill>
                  <a:schemeClr val="bg1"/>
                </a:solidFill>
              </a:rPr>
              <a:t>” could be the ultimate blueprint you’ve been looking for to unleash the greatness within you and achieve massive level of success.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7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853" y="2743199"/>
            <a:ext cx="10515600" cy="23695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Today's your lucky day because I'm giving you FULL ACCESS to...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05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617" y="2139961"/>
            <a:ext cx="9787933" cy="30680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200" dirty="0"/>
              <a:t>Because this video presentation could be the ultimate ticket to your success.</a:t>
            </a:r>
            <a:endParaRPr lang="en-MY" sz="4200" dirty="0"/>
          </a:p>
          <a:p>
            <a:pPr marL="0" indent="0" algn="ctr">
              <a:buNone/>
            </a:pPr>
            <a:endParaRPr lang="en-MY" sz="4200" dirty="0"/>
          </a:p>
        </p:txBody>
      </p:sp>
      <p:pic>
        <p:nvPicPr>
          <p:cNvPr id="2050" name="Picture 2" descr="Image result for tick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982" y="4128311"/>
            <a:ext cx="447675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1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853" y="2758439"/>
            <a:ext cx="10515600" cy="22476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The entire collection of principles practiced daily by highly successful individuals!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2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853" y="1972557"/>
            <a:ext cx="10515600" cy="2743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 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And for the first time ever, they've been compiled into one incredible collection...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427" y="2169326"/>
            <a:ext cx="10515600" cy="2743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Just know that these are well-known and successful entrepreneurs that have created their own success principles to set themselves up to WIN.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9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129" y="2261924"/>
            <a:ext cx="10515600" cy="2743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And here's your golden opportunity to discover and model their secrets to abundant wealth, prosperity and a lifetime of happiness!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853" y="2758439"/>
            <a:ext cx="10515600" cy="19580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FFC000"/>
                </a:solidFill>
              </a:rPr>
              <a:t>Now is your chance to unleash your inner lion and go beyond your limitations.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43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853" y="1972557"/>
            <a:ext cx="10515600" cy="2743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Introducing</a:t>
            </a:r>
            <a:r>
              <a:rPr lang="en-MY" sz="4800" dirty="0" smtClean="0">
                <a:solidFill>
                  <a:schemeClr val="bg1"/>
                </a:solidFill>
              </a:rPr>
              <a:t>...</a:t>
            </a: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800" dirty="0">
                <a:solidFill>
                  <a:srgbClr val="FFC000"/>
                </a:solidFill>
              </a:rPr>
              <a:t>Success Principles – 10 Golden Rules To Greatness</a:t>
            </a: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2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115" y="2048853"/>
            <a:ext cx="10723808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000" dirty="0">
                <a:solidFill>
                  <a:srgbClr val="FFC000"/>
                </a:solidFill>
              </a:rPr>
              <a:t>The ultimate blueprint on the 10 Key Principles practiced by the world’s Peak Performers to dominate their lives personally and professionally - And how you can easily apply these success principles to 10X your success!</a:t>
            </a:r>
            <a:endParaRPr lang="en-MY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5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6250" y="2417984"/>
            <a:ext cx="9899837" cy="32360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b="1" i="1" dirty="0">
                <a:solidFill>
                  <a:schemeClr val="bg1"/>
                </a:solidFill>
              </a:rPr>
              <a:t>Success Principles </a:t>
            </a:r>
            <a:r>
              <a:rPr lang="en-GB" sz="4400" dirty="0">
                <a:solidFill>
                  <a:srgbClr val="FFC000"/>
                </a:solidFill>
              </a:rPr>
              <a:t>is your go-to </a:t>
            </a:r>
            <a:r>
              <a:rPr lang="en-GB" sz="4400" dirty="0" err="1">
                <a:solidFill>
                  <a:srgbClr val="FFC000"/>
                </a:solidFill>
              </a:rPr>
              <a:t>Masterguide</a:t>
            </a:r>
            <a:r>
              <a:rPr lang="en-GB" sz="4400" dirty="0">
                <a:solidFill>
                  <a:srgbClr val="FFC000"/>
                </a:solidFill>
              </a:rPr>
              <a:t> to achieve greater goals in every area of life.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36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6250" y="2457172"/>
            <a:ext cx="9899837" cy="32360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200" dirty="0">
                <a:solidFill>
                  <a:schemeClr val="bg1"/>
                </a:solidFill>
              </a:rPr>
              <a:t>You will gain insights into the key principles of highly successful people and learn to apply them effectively.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1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1691" y="1756132"/>
            <a:ext cx="4463510" cy="32360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200" dirty="0">
                <a:solidFill>
                  <a:schemeClr val="bg1"/>
                </a:solidFill>
              </a:rPr>
              <a:t>Master the new approach to achieving massive success and dazzle your peers!</a:t>
            </a:r>
            <a:endParaRPr lang="en-MY" sz="4200" dirty="0">
              <a:solidFill>
                <a:schemeClr val="bg1"/>
              </a:solidFill>
            </a:endParaRPr>
          </a:p>
        </p:txBody>
      </p:sp>
      <p:pic>
        <p:nvPicPr>
          <p:cNvPr id="819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05" y="1734041"/>
            <a:ext cx="4920356" cy="328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25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053" y="2218944"/>
            <a:ext cx="10515600" cy="29080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I'm going to show you the </a:t>
            </a:r>
            <a:r>
              <a:rPr lang="en-GB" sz="4400" b="1" i="1" dirty="0">
                <a:solidFill>
                  <a:srgbClr val="FFC000"/>
                </a:solidFill>
              </a:rPr>
              <a:t>10 Key Principles </a:t>
            </a:r>
            <a:r>
              <a:rPr lang="en-GB" sz="4400" dirty="0"/>
              <a:t>practiced by the world’s Peak Performers to dominate their lives personally and professionally 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3634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134" y="907971"/>
            <a:ext cx="9553217" cy="26662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/>
              <a:t>This might just be the game-changer you've been looking for...</a:t>
            </a:r>
            <a:endParaRPr lang="en-MY" sz="4400" dirty="0"/>
          </a:p>
        </p:txBody>
      </p:sp>
      <p:pic>
        <p:nvPicPr>
          <p:cNvPr id="9218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110" y="2615878"/>
            <a:ext cx="3478876" cy="3478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52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102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latin typeface="+mn-lt"/>
              </a:rPr>
              <a:t>Considering </a:t>
            </a:r>
            <a:r>
              <a:rPr lang="en-GB" sz="4800" b="1" dirty="0" smtClean="0">
                <a:latin typeface="+mn-lt"/>
              </a:rPr>
              <a:t>That</a:t>
            </a:r>
            <a:r>
              <a:rPr lang="en-GB" sz="4800" b="1" dirty="0">
                <a:latin typeface="+mn-lt"/>
              </a:rPr>
              <a:t>:</a:t>
            </a:r>
            <a:endParaRPr lang="en-MY" sz="48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280" y="2535283"/>
            <a:ext cx="10515600" cy="2857500"/>
          </a:xfrm>
        </p:spPr>
        <p:txBody>
          <a:bodyPr>
            <a:noAutofit/>
          </a:bodyPr>
          <a:lstStyle/>
          <a:p>
            <a:r>
              <a:rPr lang="en-GB" sz="3000" dirty="0"/>
              <a:t> Y</a:t>
            </a:r>
            <a:r>
              <a:rPr lang="en-GB" sz="3000" dirty="0" smtClean="0"/>
              <a:t>ou </a:t>
            </a:r>
            <a:r>
              <a:rPr lang="en-GB" sz="3000" dirty="0"/>
              <a:t>are tired of letting your fears control your decisions.</a:t>
            </a:r>
            <a:endParaRPr lang="en-MY" sz="3000" dirty="0"/>
          </a:p>
          <a:p>
            <a:pPr marL="0" indent="0">
              <a:buNone/>
            </a:pPr>
            <a:endParaRPr lang="en-MY" sz="3000" dirty="0"/>
          </a:p>
          <a:p>
            <a:r>
              <a:rPr lang="en-GB" sz="3000" dirty="0" smtClean="0"/>
              <a:t>You </a:t>
            </a:r>
            <a:r>
              <a:rPr lang="en-GB" sz="3000" dirty="0"/>
              <a:t>are frustrated with low-level successes and don’t know how to create the next breakthrough</a:t>
            </a:r>
            <a:r>
              <a:rPr lang="en-GB" sz="3000" dirty="0" smtClean="0"/>
              <a:t>.</a:t>
            </a:r>
          </a:p>
          <a:p>
            <a:endParaRPr lang="en-GB" sz="3000" dirty="0"/>
          </a:p>
          <a:p>
            <a:r>
              <a:rPr lang="en-GB" sz="3000" dirty="0" smtClean="0"/>
              <a:t>You </a:t>
            </a:r>
            <a:r>
              <a:rPr lang="en-GB" sz="3000" dirty="0"/>
              <a:t>know you deserve so much more happiness, </a:t>
            </a:r>
            <a:r>
              <a:rPr lang="en-GB" sz="3000" dirty="0" smtClean="0"/>
              <a:t>fulfilment, </a:t>
            </a:r>
            <a:r>
              <a:rPr lang="en-GB" sz="3000" dirty="0"/>
              <a:t>and success in your life right now.</a:t>
            </a:r>
            <a:endParaRPr lang="en-MY" sz="3000" dirty="0"/>
          </a:p>
          <a:p>
            <a:endParaRPr lang="en-MY" sz="3000" dirty="0"/>
          </a:p>
          <a:p>
            <a:pPr marL="0" indent="0">
              <a:buNone/>
            </a:pP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42744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8828" y="1580128"/>
            <a:ext cx="10515600" cy="5277872"/>
          </a:xfrm>
        </p:spPr>
        <p:txBody>
          <a:bodyPr>
            <a:normAutofit/>
          </a:bodyPr>
          <a:lstStyle/>
          <a:p>
            <a:r>
              <a:rPr lang="en-GB" sz="3100" dirty="0" smtClean="0"/>
              <a:t>You </a:t>
            </a:r>
            <a:r>
              <a:rPr lang="en-GB" sz="3100" dirty="0"/>
              <a:t>want to learn the principles of successful individuals and model them.</a:t>
            </a:r>
            <a:endParaRPr lang="en-MY" sz="3100" dirty="0"/>
          </a:p>
          <a:p>
            <a:pPr marL="0" indent="0">
              <a:buNone/>
            </a:pPr>
            <a:endParaRPr lang="en-MY" sz="3100" dirty="0"/>
          </a:p>
          <a:p>
            <a:r>
              <a:rPr lang="en-GB" sz="3100" dirty="0" smtClean="0"/>
              <a:t> </a:t>
            </a:r>
            <a:r>
              <a:rPr lang="en-GB" sz="3100" dirty="0"/>
              <a:t>You want to implement the strategies to attract positivity and major accomplishments in all areas of your life.</a:t>
            </a:r>
            <a:endParaRPr lang="en-MY" sz="3100" dirty="0"/>
          </a:p>
          <a:p>
            <a:pPr marL="0" indent="0">
              <a:buNone/>
            </a:pPr>
            <a:endParaRPr lang="en-MY" sz="3100" dirty="0"/>
          </a:p>
          <a:p>
            <a:r>
              <a:rPr lang="en-GB" sz="3100" dirty="0"/>
              <a:t>And there's no better time than now to start turning the tables in your </a:t>
            </a:r>
            <a:r>
              <a:rPr lang="en-GB" sz="3100" dirty="0" err="1" smtClean="0"/>
              <a:t>favor</a:t>
            </a:r>
            <a:endParaRPr lang="en-MY" sz="3100" dirty="0"/>
          </a:p>
          <a:p>
            <a:pPr lvl="0"/>
            <a:endParaRPr lang="en-MY" sz="3100" dirty="0"/>
          </a:p>
        </p:txBody>
      </p:sp>
    </p:spTree>
    <p:extLst>
      <p:ext uri="{BB962C8B-B14F-4D97-AF65-F5344CB8AC3E}">
        <p14:creationId xmlns:p14="http://schemas.microsoft.com/office/powerpoint/2010/main" val="143972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5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b="1" dirty="0">
                <a:latin typeface="+mn-lt"/>
              </a:rPr>
              <a:t>Here's </a:t>
            </a:r>
            <a:r>
              <a:rPr lang="en-GB" b="1" dirty="0" smtClean="0">
                <a:latin typeface="+mn-lt"/>
              </a:rPr>
              <a:t>What </a:t>
            </a:r>
            <a:r>
              <a:rPr lang="en-GB" b="1" dirty="0">
                <a:latin typeface="+mn-lt"/>
              </a:rPr>
              <a:t>Y</a:t>
            </a:r>
            <a:r>
              <a:rPr lang="en-GB" b="1" dirty="0" smtClean="0">
                <a:latin typeface="+mn-lt"/>
              </a:rPr>
              <a:t>ou </a:t>
            </a:r>
            <a:r>
              <a:rPr lang="en-GB" b="1" dirty="0">
                <a:latin typeface="+mn-lt"/>
              </a:rPr>
              <a:t>C</a:t>
            </a:r>
            <a:r>
              <a:rPr lang="en-GB" b="1" dirty="0" smtClean="0">
                <a:latin typeface="+mn-lt"/>
              </a:rPr>
              <a:t>an Look </a:t>
            </a:r>
            <a:r>
              <a:rPr lang="en-GB" b="1" dirty="0">
                <a:latin typeface="+mn-lt"/>
              </a:rPr>
              <a:t>F</a:t>
            </a:r>
            <a:r>
              <a:rPr lang="en-GB" b="1" dirty="0" smtClean="0">
                <a:latin typeface="+mn-lt"/>
              </a:rPr>
              <a:t>orward </a:t>
            </a:r>
            <a:r>
              <a:rPr lang="en-GB" b="1" dirty="0">
                <a:latin typeface="+mn-lt"/>
              </a:rPr>
              <a:t>T</a:t>
            </a:r>
            <a:r>
              <a:rPr lang="en-GB" b="1" dirty="0" smtClean="0">
                <a:latin typeface="+mn-lt"/>
              </a:rPr>
              <a:t>o </a:t>
            </a:r>
            <a:r>
              <a:rPr lang="en-GB" b="1" dirty="0">
                <a:latin typeface="+mn-lt"/>
              </a:rPr>
              <a:t>I</a:t>
            </a:r>
            <a:r>
              <a:rPr lang="en-GB" b="1" dirty="0" smtClean="0">
                <a:latin typeface="+mn-lt"/>
              </a:rPr>
              <a:t>n </a:t>
            </a:r>
            <a:r>
              <a:rPr lang="en-GB" b="1" dirty="0">
                <a:latin typeface="+mn-lt"/>
              </a:rPr>
              <a:t>Success Principles:</a:t>
            </a:r>
            <a:endParaRPr lang="en-MY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92829"/>
            <a:ext cx="10515600" cy="3988934"/>
          </a:xfrm>
        </p:spPr>
        <p:txBody>
          <a:bodyPr>
            <a:normAutofit/>
          </a:bodyPr>
          <a:lstStyle/>
          <a:p>
            <a:r>
              <a:rPr lang="en-GB" dirty="0" smtClean="0"/>
              <a:t>Discover </a:t>
            </a:r>
            <a:r>
              <a:rPr lang="en-GB" dirty="0"/>
              <a:t>how to set purpose-driven goals and effective strategies to achieve them </a:t>
            </a:r>
            <a:r>
              <a:rPr lang="en-GB" dirty="0" smtClean="0"/>
              <a:t>quickly</a:t>
            </a:r>
          </a:p>
          <a:p>
            <a:pPr marL="0" indent="0">
              <a:buNone/>
            </a:pPr>
            <a:endParaRPr lang="en-MY" dirty="0"/>
          </a:p>
          <a:p>
            <a:r>
              <a:rPr lang="en-GB" dirty="0" smtClean="0"/>
              <a:t>Discover </a:t>
            </a:r>
            <a:r>
              <a:rPr lang="en-GB" dirty="0"/>
              <a:t>how to defeat indecisiveness and train your decision-making </a:t>
            </a:r>
            <a:r>
              <a:rPr lang="en-GB" dirty="0" smtClean="0"/>
              <a:t>muscles</a:t>
            </a:r>
          </a:p>
          <a:p>
            <a:pPr marL="0" indent="0">
              <a:buNone/>
            </a:pPr>
            <a:endParaRPr lang="en-MY" dirty="0"/>
          </a:p>
          <a:p>
            <a:r>
              <a:rPr lang="en-GB" dirty="0" smtClean="0"/>
              <a:t>Find </a:t>
            </a:r>
            <a:r>
              <a:rPr lang="en-GB" dirty="0"/>
              <a:t>out what is that ONE key habit is crucial for long-term success and accomplishments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30556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922" y="773974"/>
            <a:ext cx="10515600" cy="532787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/>
          </a:p>
          <a:p>
            <a:r>
              <a:rPr lang="en-GB" sz="3200" dirty="0" smtClean="0"/>
              <a:t>Find </a:t>
            </a:r>
            <a:r>
              <a:rPr lang="en-GB" sz="3200" dirty="0"/>
              <a:t>out what are the 3 core beliefs you must have in order to achieve high-level </a:t>
            </a:r>
            <a:r>
              <a:rPr lang="en-GB" sz="3200" dirty="0" smtClean="0"/>
              <a:t>success</a:t>
            </a:r>
          </a:p>
          <a:p>
            <a:pPr marL="0" indent="0">
              <a:buNone/>
            </a:pPr>
            <a:endParaRPr lang="en-MY" sz="3200" dirty="0"/>
          </a:p>
          <a:p>
            <a:r>
              <a:rPr lang="en-GB" sz="3200" dirty="0" smtClean="0"/>
              <a:t>Discover </a:t>
            </a:r>
            <a:r>
              <a:rPr lang="en-GB" sz="3200" dirty="0"/>
              <a:t>the secrets to have extreme ownership over your life and people around </a:t>
            </a:r>
            <a:r>
              <a:rPr lang="en-GB" sz="3200" dirty="0" smtClean="0"/>
              <a:t>you</a:t>
            </a:r>
          </a:p>
          <a:p>
            <a:pPr marL="0" indent="0">
              <a:buNone/>
            </a:pPr>
            <a:endParaRPr lang="en-MY" sz="3200" dirty="0"/>
          </a:p>
          <a:p>
            <a:r>
              <a:rPr lang="en-GB" sz="3200" dirty="0" smtClean="0"/>
              <a:t>Learn </a:t>
            </a:r>
            <a:r>
              <a:rPr lang="en-GB" sz="3200" dirty="0"/>
              <a:t>the success rituals of peak performers you can easily model to replicate their successes</a:t>
            </a:r>
            <a:endParaRPr lang="en-MY" sz="3200" dirty="0"/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14797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215" y="1219200"/>
            <a:ext cx="10515600" cy="4892449"/>
          </a:xfrm>
        </p:spPr>
        <p:txBody>
          <a:bodyPr>
            <a:normAutofit fontScale="85000" lnSpcReduction="20000"/>
          </a:bodyPr>
          <a:lstStyle/>
          <a:p>
            <a:r>
              <a:rPr lang="en-GB" sz="3600" dirty="0" smtClean="0"/>
              <a:t>Find </a:t>
            </a:r>
            <a:r>
              <a:rPr lang="en-GB" sz="3600" dirty="0"/>
              <a:t>out the reasons why comfort zone can stunt your growth and achieve a better version of </a:t>
            </a:r>
            <a:r>
              <a:rPr lang="en-GB" sz="3600" dirty="0" smtClean="0"/>
              <a:t>yourself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GB" sz="3600" dirty="0" smtClean="0"/>
              <a:t>Master </a:t>
            </a:r>
            <a:r>
              <a:rPr lang="en-GB" sz="3600" dirty="0"/>
              <a:t>the vocabulary of success and find out how the words you use on a daily basis can affect your belief and ultimately, your level of </a:t>
            </a:r>
            <a:r>
              <a:rPr lang="en-GB" sz="3600" dirty="0" smtClean="0"/>
              <a:t>success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GB" sz="3600" dirty="0" smtClean="0"/>
              <a:t>Study </a:t>
            </a:r>
            <a:r>
              <a:rPr lang="en-GB" sz="3600" dirty="0"/>
              <a:t>the importance of practicing constant and never-ending improvement in every area of your life</a:t>
            </a:r>
            <a:endParaRPr lang="en-MY" sz="3600" dirty="0"/>
          </a:p>
          <a:p>
            <a:endParaRPr lang="en-MY" sz="3600" dirty="0"/>
          </a:p>
          <a:p>
            <a:r>
              <a:rPr lang="en-GB" sz="3600" dirty="0"/>
              <a:t>... And SO much more waiting to be uncovered inside!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123242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66205"/>
            <a:ext cx="10515600" cy="32717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700" dirty="0" smtClean="0">
                <a:solidFill>
                  <a:schemeClr val="bg1"/>
                </a:solidFill>
              </a:rPr>
              <a:t>So Here’s </a:t>
            </a:r>
            <a:r>
              <a:rPr lang="en-MY" sz="5700" dirty="0">
                <a:solidFill>
                  <a:schemeClr val="bg1"/>
                </a:solidFill>
              </a:rPr>
              <a:t>T</a:t>
            </a:r>
            <a:r>
              <a:rPr lang="en-MY" sz="5700" dirty="0" smtClean="0">
                <a:solidFill>
                  <a:schemeClr val="bg1"/>
                </a:solidFill>
              </a:rPr>
              <a:t>he Deal…</a:t>
            </a:r>
            <a:endParaRPr lang="en-MY" sz="57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989" y="2901406"/>
            <a:ext cx="10515600" cy="26108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You </a:t>
            </a:r>
            <a:r>
              <a:rPr lang="en-MY" sz="4800" dirty="0" smtClean="0">
                <a:solidFill>
                  <a:schemeClr val="bg1"/>
                </a:solidFill>
              </a:rPr>
              <a:t>get</a:t>
            </a:r>
            <a:r>
              <a:rPr lang="en-MY" sz="4800" dirty="0" smtClean="0">
                <a:solidFill>
                  <a:srgbClr val="FFC000"/>
                </a:solidFill>
              </a:rPr>
              <a:t> </a:t>
            </a:r>
            <a:r>
              <a:rPr lang="en-MY" sz="4800" b="1" i="1" dirty="0" smtClean="0">
                <a:solidFill>
                  <a:srgbClr val="FFC000"/>
                </a:solidFill>
              </a:rPr>
              <a:t>Success Principles </a:t>
            </a:r>
            <a:r>
              <a:rPr lang="en-MY" sz="4800" dirty="0" smtClean="0">
                <a:solidFill>
                  <a:schemeClr val="bg1"/>
                </a:solidFill>
              </a:rPr>
              <a:t>at </a:t>
            </a:r>
            <a:r>
              <a:rPr lang="en-MY" sz="4800" dirty="0">
                <a:solidFill>
                  <a:schemeClr val="bg1"/>
                </a:solidFill>
              </a:rPr>
              <a:t>a low one-time investment.</a:t>
            </a:r>
          </a:p>
        </p:txBody>
      </p:sp>
    </p:spTree>
    <p:extLst>
      <p:ext uri="{BB962C8B-B14F-4D97-AF65-F5344CB8AC3E}">
        <p14:creationId xmlns:p14="http://schemas.microsoft.com/office/powerpoint/2010/main" val="22947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508" y="2471166"/>
            <a:ext cx="10515600" cy="2961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And you don't have to waste time attending courses or listening to self-help 'gurus' that promises no results!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7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628" y="2462931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All you have to do from here onwards is simply apply the methods into your life in the next 30 days.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0157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480" y="2529839"/>
            <a:ext cx="10515600" cy="3967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And how you can easily apply these same principles into your lives and replicate their success!</a:t>
            </a:r>
            <a:endParaRPr lang="en-MY" sz="4400" dirty="0"/>
          </a:p>
          <a:p>
            <a:pPr marL="0" indent="0" algn="ctr">
              <a:buNone/>
            </a:pPr>
            <a:r>
              <a:rPr lang="en-GB" sz="4400" dirty="0"/>
              <a:t> 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53824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408" y="2663125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These simple and result-oriented methods are easy to implement.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2598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78" y="2386270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And if you're not completely satisfied, simply return your order within 30 days for </a:t>
            </a:r>
            <a:r>
              <a:rPr lang="en-MY" sz="4400" dirty="0" smtClean="0"/>
              <a:t>a </a:t>
            </a:r>
          </a:p>
          <a:p>
            <a:pPr marL="0" indent="0" algn="ctr">
              <a:buNone/>
            </a:pPr>
            <a:r>
              <a:rPr lang="en-MY" sz="4400" b="1" i="1" dirty="0" smtClean="0"/>
              <a:t>Full </a:t>
            </a:r>
            <a:r>
              <a:rPr lang="en-MY" sz="4400" b="1" i="1" dirty="0"/>
              <a:t>R</a:t>
            </a:r>
            <a:r>
              <a:rPr lang="en-MY" sz="4400" b="1" i="1" dirty="0" smtClean="0"/>
              <a:t>efund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10425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78" y="2386270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However, I do need to remind you that you are potentially delaying your own destined journey of greatness.</a:t>
            </a:r>
            <a:endParaRPr lang="en-MY" sz="4400" dirty="0"/>
          </a:p>
          <a:p>
            <a:pPr marL="0" indent="0" algn="ctr">
              <a:buNone/>
            </a:pPr>
            <a:endParaRPr lang="en-MY" sz="4200" b="1" dirty="0"/>
          </a:p>
        </p:txBody>
      </p:sp>
    </p:spTree>
    <p:extLst>
      <p:ext uri="{BB962C8B-B14F-4D97-AF65-F5344CB8AC3E}">
        <p14:creationId xmlns:p14="http://schemas.microsoft.com/office/powerpoint/2010/main" val="5132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78" y="2386270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But, if </a:t>
            </a:r>
            <a:r>
              <a:rPr lang="en-GB" sz="4400" b="1" i="1" dirty="0">
                <a:solidFill>
                  <a:srgbClr val="FFC000"/>
                </a:solidFill>
              </a:rPr>
              <a:t>Success Principles </a:t>
            </a:r>
            <a:r>
              <a:rPr lang="en-GB" sz="4400" dirty="0"/>
              <a:t>isn't every bit as fantastic as I say it is, simply return for a </a:t>
            </a:r>
            <a:r>
              <a:rPr lang="en-GB" sz="4400" dirty="0" smtClean="0"/>
              <a:t>              </a:t>
            </a:r>
            <a:r>
              <a:rPr lang="en-GB" sz="4400" b="1" dirty="0" smtClean="0"/>
              <a:t>Full Refund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324253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78" y="2660590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/>
              <a:t>I'll see that your money is promptly </a:t>
            </a:r>
            <a:r>
              <a:rPr lang="en-GB" sz="4800" dirty="0" smtClean="0"/>
              <a:t>refunded</a:t>
            </a:r>
            <a:endParaRPr lang="en-MY" sz="4800" dirty="0"/>
          </a:p>
          <a:p>
            <a:pPr marL="0" indent="0" algn="ctr">
              <a:buNone/>
            </a:pPr>
            <a:endParaRPr lang="en-MY" sz="4800" b="1" dirty="0"/>
          </a:p>
        </p:txBody>
      </p:sp>
    </p:spTree>
    <p:extLst>
      <p:ext uri="{BB962C8B-B14F-4D97-AF65-F5344CB8AC3E}">
        <p14:creationId xmlns:p14="http://schemas.microsoft.com/office/powerpoint/2010/main" val="35684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3054096"/>
            <a:ext cx="10515600" cy="2053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600" dirty="0" smtClean="0">
                <a:solidFill>
                  <a:schemeClr val="bg1"/>
                </a:solidFill>
              </a:rPr>
              <a:t>Fair Enough?</a:t>
            </a:r>
            <a:endParaRPr lang="en-MY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9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946" y="2986362"/>
            <a:ext cx="10515600" cy="2053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3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37" y="1112603"/>
            <a:ext cx="10515600" cy="30497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/>
              <a:t>Why wait another day?</a:t>
            </a:r>
            <a:endParaRPr lang="en-MY" sz="5400" dirty="0"/>
          </a:p>
          <a:p>
            <a:pPr marL="0" indent="0" algn="ctr">
              <a:buNone/>
            </a:pPr>
            <a:endParaRPr lang="en-MY" sz="5400" dirty="0"/>
          </a:p>
        </p:txBody>
      </p:sp>
      <p:pic>
        <p:nvPicPr>
          <p:cNvPr id="10242" name="Picture 2" descr="Image result for why wa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341" y="2181828"/>
            <a:ext cx="4392592" cy="439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42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183" y="2861410"/>
            <a:ext cx="10515600" cy="33788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/>
              <a:t>Your investment in </a:t>
            </a:r>
            <a:r>
              <a:rPr lang="en-GB" sz="4800" b="1" dirty="0">
                <a:solidFill>
                  <a:srgbClr val="FFC000"/>
                </a:solidFill>
              </a:rPr>
              <a:t>Success Principles </a:t>
            </a:r>
            <a:r>
              <a:rPr lang="en-GB" sz="4800" dirty="0"/>
              <a:t>is </a:t>
            </a:r>
            <a:r>
              <a:rPr lang="en-GB" sz="4800" b="1" i="1" dirty="0"/>
              <a:t>100% </a:t>
            </a:r>
            <a:r>
              <a:rPr lang="en-GB" sz="4800" b="1" i="1" dirty="0" smtClean="0"/>
              <a:t>guaranteed</a:t>
            </a:r>
            <a:endParaRPr lang="en-MY" sz="4800" b="1" i="1" dirty="0"/>
          </a:p>
          <a:p>
            <a:pPr marL="0" indent="0" algn="ctr">
              <a:buNone/>
            </a:pPr>
            <a:endParaRPr lang="en-MY" sz="4700" dirty="0"/>
          </a:p>
        </p:txBody>
      </p:sp>
    </p:spTree>
    <p:extLst>
      <p:ext uri="{BB962C8B-B14F-4D97-AF65-F5344CB8AC3E}">
        <p14:creationId xmlns:p14="http://schemas.microsoft.com/office/powerpoint/2010/main" val="160387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423" y="2724250"/>
            <a:ext cx="10515600" cy="33788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/>
              <a:t>Act now to snap up these </a:t>
            </a:r>
            <a:endParaRPr lang="en-GB" sz="4800" dirty="0" smtClean="0"/>
          </a:p>
          <a:p>
            <a:pPr marL="0" indent="0" algn="ctr">
              <a:buNone/>
            </a:pPr>
            <a:r>
              <a:rPr lang="en-GB" sz="4800" b="1" i="1" dirty="0" smtClean="0">
                <a:solidFill>
                  <a:srgbClr val="FFC000"/>
                </a:solidFill>
              </a:rPr>
              <a:t>Fast </a:t>
            </a:r>
            <a:r>
              <a:rPr lang="en-GB" sz="4800" b="1" i="1" dirty="0">
                <a:solidFill>
                  <a:srgbClr val="FFC000"/>
                </a:solidFill>
              </a:rPr>
              <a:t>A</a:t>
            </a:r>
            <a:r>
              <a:rPr lang="en-GB" sz="4800" b="1" i="1" dirty="0" smtClean="0">
                <a:solidFill>
                  <a:srgbClr val="FFC000"/>
                </a:solidFill>
              </a:rPr>
              <a:t>ction </a:t>
            </a:r>
            <a:r>
              <a:rPr lang="en-GB" sz="4800" b="1" i="1" dirty="0">
                <a:solidFill>
                  <a:srgbClr val="FFC000"/>
                </a:solidFill>
              </a:rPr>
              <a:t>B</a:t>
            </a:r>
            <a:r>
              <a:rPr lang="en-GB" sz="4800" b="1" i="1" dirty="0" smtClean="0">
                <a:solidFill>
                  <a:srgbClr val="FFC000"/>
                </a:solidFill>
              </a:rPr>
              <a:t>onuses</a:t>
            </a:r>
            <a:r>
              <a:rPr lang="en-GB" sz="4800" dirty="0"/>
              <a:t>!</a:t>
            </a:r>
            <a:endParaRPr lang="en-MY" sz="4800" dirty="0"/>
          </a:p>
          <a:p>
            <a:pPr marL="0" indent="0" algn="ctr">
              <a:buNone/>
            </a:pPr>
            <a:endParaRPr lang="en-MY" sz="4700" dirty="0"/>
          </a:p>
        </p:txBody>
      </p:sp>
    </p:spTree>
    <p:extLst>
      <p:ext uri="{BB962C8B-B14F-4D97-AF65-F5344CB8AC3E}">
        <p14:creationId xmlns:p14="http://schemas.microsoft.com/office/powerpoint/2010/main" val="16638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7084" y="2290157"/>
            <a:ext cx="4047111" cy="52625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/>
              <a:t>Trust me… You will find this to be a life-changing experience.</a:t>
            </a:r>
            <a:endParaRPr lang="en-MY" sz="4000" dirty="0"/>
          </a:p>
          <a:p>
            <a:pPr marL="0" indent="0" algn="ctr">
              <a:buNone/>
            </a:pPr>
            <a:endParaRPr lang="en-MY" sz="4000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7018317" cy="688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35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075" y="66628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7200" b="1" dirty="0" smtClean="0">
                <a:solidFill>
                  <a:schemeClr val="bg1"/>
                </a:solidFill>
                <a:latin typeface="+mn-lt"/>
              </a:rPr>
              <a:t>2 FREE Bonuses </a:t>
            </a:r>
            <a:endParaRPr lang="en-MY" sz="7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075" y="303141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</a:t>
            </a:r>
            <a:r>
              <a:rPr lang="en-GB" sz="4400" dirty="0" smtClean="0">
                <a:solidFill>
                  <a:srgbClr val="FFC000"/>
                </a:solidFill>
              </a:rPr>
              <a:t>Secret </a:t>
            </a:r>
            <a:r>
              <a:rPr lang="en-GB" sz="4400" dirty="0">
                <a:solidFill>
                  <a:srgbClr val="FFC000"/>
                </a:solidFill>
              </a:rPr>
              <a:t>Bonus #1</a:t>
            </a:r>
            <a:r>
              <a:rPr lang="en-GB" sz="4400" dirty="0">
                <a:solidFill>
                  <a:schemeClr val="bg1"/>
                </a:solidFill>
              </a:rPr>
              <a:t>: Complete Checklist </a:t>
            </a:r>
            <a:endParaRPr lang="en-GB" sz="4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</a:t>
            </a:r>
            <a:r>
              <a:rPr lang="en-GB" sz="4400" dirty="0" smtClean="0">
                <a:solidFill>
                  <a:srgbClr val="FFC000"/>
                </a:solidFill>
              </a:rPr>
              <a:t>Secret Bonus </a:t>
            </a:r>
            <a:r>
              <a:rPr lang="en-GB" sz="4400" dirty="0">
                <a:solidFill>
                  <a:srgbClr val="FFC000"/>
                </a:solidFill>
              </a:rPr>
              <a:t>#2</a:t>
            </a:r>
            <a:r>
              <a:rPr lang="en-GB" sz="4400" dirty="0">
                <a:solidFill>
                  <a:schemeClr val="bg1"/>
                </a:solidFill>
              </a:rPr>
              <a:t>: Comprehensive </a:t>
            </a:r>
            <a:r>
              <a:rPr lang="en-GB" sz="4400" dirty="0" err="1">
                <a:solidFill>
                  <a:schemeClr val="bg1"/>
                </a:solidFill>
              </a:rPr>
              <a:t>Mindmap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951" y="2838450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You get </a:t>
            </a:r>
            <a:r>
              <a:rPr lang="en-MY" sz="4600" b="1" i="1" dirty="0">
                <a:solidFill>
                  <a:schemeClr val="bg1"/>
                </a:solidFill>
              </a:rPr>
              <a:t>A</a:t>
            </a:r>
            <a:r>
              <a:rPr lang="en-MY" sz="4600" b="1" i="1" dirty="0" smtClean="0">
                <a:solidFill>
                  <a:schemeClr val="bg1"/>
                </a:solidFill>
              </a:rPr>
              <a:t>ll </a:t>
            </a:r>
            <a:r>
              <a:rPr lang="en-MY" sz="4600" b="1" i="1" dirty="0" smtClean="0">
                <a:solidFill>
                  <a:schemeClr val="bg1"/>
                </a:solidFill>
              </a:rPr>
              <a:t>The </a:t>
            </a:r>
            <a:r>
              <a:rPr lang="en-MY" sz="4600" b="1" i="1" dirty="0">
                <a:solidFill>
                  <a:schemeClr val="bg1"/>
                </a:solidFill>
              </a:rPr>
              <a:t>B</a:t>
            </a:r>
            <a:r>
              <a:rPr lang="en-MY" sz="4600" b="1" i="1" dirty="0" smtClean="0">
                <a:solidFill>
                  <a:schemeClr val="bg1"/>
                </a:solidFill>
              </a:rPr>
              <a:t>onuses </a:t>
            </a:r>
            <a:r>
              <a:rPr lang="en-MY" sz="4600" dirty="0" smtClean="0">
                <a:solidFill>
                  <a:schemeClr val="bg1"/>
                </a:solidFill>
              </a:rPr>
              <a:t>absolutely </a:t>
            </a:r>
            <a:r>
              <a:rPr lang="en-MY" sz="4600" b="1" dirty="0" smtClean="0">
                <a:solidFill>
                  <a:srgbClr val="FFC000"/>
                </a:solidFill>
              </a:rPr>
              <a:t>FREE</a:t>
            </a:r>
            <a:r>
              <a:rPr lang="en-MY" sz="4600" dirty="0" smtClean="0">
                <a:solidFill>
                  <a:schemeClr val="bg1"/>
                </a:solidFill>
              </a:rPr>
              <a:t> </a:t>
            </a:r>
            <a:r>
              <a:rPr lang="en-MY" sz="4600" dirty="0">
                <a:solidFill>
                  <a:schemeClr val="bg1"/>
                </a:solidFill>
              </a:rPr>
              <a:t>only if you A</a:t>
            </a:r>
            <a:r>
              <a:rPr lang="en-MY" sz="4600" dirty="0" smtClean="0">
                <a:solidFill>
                  <a:schemeClr val="bg1"/>
                </a:solidFill>
              </a:rPr>
              <a:t>ct </a:t>
            </a:r>
            <a:r>
              <a:rPr lang="en-MY" sz="4600" dirty="0">
                <a:solidFill>
                  <a:schemeClr val="bg1"/>
                </a:solidFill>
              </a:rPr>
              <a:t>T</a:t>
            </a:r>
            <a:r>
              <a:rPr lang="en-MY" sz="4600" dirty="0" smtClean="0">
                <a:solidFill>
                  <a:schemeClr val="bg1"/>
                </a:solidFill>
              </a:rPr>
              <a:t>oday</a:t>
            </a:r>
            <a:r>
              <a:rPr lang="en-MY" sz="4600" dirty="0">
                <a:solidFill>
                  <a:schemeClr val="bg1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922" y="2819400"/>
            <a:ext cx="10515600" cy="2045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So, don't wait anymore. The power to change your life is </a:t>
            </a:r>
            <a:r>
              <a:rPr lang="en-GB" sz="4400" dirty="0" smtClean="0">
                <a:solidFill>
                  <a:schemeClr val="bg1"/>
                </a:solidFill>
              </a:rPr>
              <a:t>right here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6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989" y="1603800"/>
            <a:ext cx="10515600" cy="31929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 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I changed my life completely by using the exact principles revealed in this transformational blueprint. 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949" y="2179320"/>
            <a:ext cx="10515600" cy="17487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Please... do yourself a </a:t>
            </a:r>
            <a:r>
              <a:rPr lang="en-GB" sz="4400" dirty="0" err="1">
                <a:solidFill>
                  <a:schemeClr val="bg1"/>
                </a:solidFill>
              </a:rPr>
              <a:t>favor</a:t>
            </a:r>
            <a:r>
              <a:rPr lang="en-GB" sz="4400" dirty="0">
                <a:solidFill>
                  <a:schemeClr val="bg1"/>
                </a:solidFill>
              </a:rPr>
              <a:t> and try it out</a:t>
            </a:r>
            <a:r>
              <a:rPr lang="en-GB" sz="4400" dirty="0" smtClean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 smtClean="0">
                <a:solidFill>
                  <a:schemeClr val="bg1"/>
                </a:solidFill>
              </a:rPr>
              <a:t>You’ll be </a:t>
            </a:r>
            <a:r>
              <a:rPr lang="en-GB" sz="4400" dirty="0">
                <a:solidFill>
                  <a:schemeClr val="bg1"/>
                </a:solidFill>
              </a:rPr>
              <a:t>amazed!  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 smtClean="0">
                <a:solidFill>
                  <a:schemeClr val="bg1"/>
                </a:solidFill>
              </a:rPr>
              <a:t> 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42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269" y="526344"/>
            <a:ext cx="10515600" cy="34741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dirty="0"/>
              <a:t> </a:t>
            </a:r>
            <a:endParaRPr lang="en-MY" sz="4400" dirty="0"/>
          </a:p>
          <a:p>
            <a:pPr marL="0" indent="0" algn="ctr">
              <a:buNone/>
            </a:pPr>
            <a:r>
              <a:rPr lang="en-GB" sz="4400" dirty="0"/>
              <a:t>Your success and life matters, so do whatever it takes to get to the top of the ladder of success. </a:t>
            </a:r>
            <a:endParaRPr lang="en-MY" sz="4400" dirty="0"/>
          </a:p>
        </p:txBody>
      </p:sp>
      <p:pic>
        <p:nvPicPr>
          <p:cNvPr id="6146" name="Picture 2" descr="Image result for w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243" y="4000500"/>
            <a:ext cx="7810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9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731" y="2741676"/>
            <a:ext cx="10821365" cy="22409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Click </a:t>
            </a:r>
            <a:r>
              <a:rPr lang="en-MY" sz="4600" dirty="0" smtClean="0"/>
              <a:t>The ‘Order’ Button </a:t>
            </a:r>
            <a:r>
              <a:rPr lang="en-MY" sz="4600" dirty="0" smtClean="0"/>
              <a:t>Today And </a:t>
            </a:r>
            <a:r>
              <a:rPr lang="en-MY" sz="4600" dirty="0" smtClean="0"/>
              <a:t>Order </a:t>
            </a:r>
            <a:r>
              <a:rPr lang="en-MY" sz="4600" smtClean="0"/>
              <a:t>Before </a:t>
            </a:r>
            <a:r>
              <a:rPr lang="en-MY" sz="4600" smtClean="0"/>
              <a:t>This </a:t>
            </a:r>
            <a:r>
              <a:rPr lang="en-MY" sz="4600" dirty="0" smtClean="0"/>
              <a:t>Deal Is Gone For Good</a:t>
            </a:r>
            <a:endParaRPr lang="en-MY" sz="4600" dirty="0"/>
          </a:p>
          <a:p>
            <a:pPr marL="0" indent="0" algn="ctr">
              <a:buNone/>
            </a:pPr>
            <a:endParaRPr lang="en-MY" sz="4600" b="1" dirty="0"/>
          </a:p>
        </p:txBody>
      </p:sp>
    </p:spTree>
    <p:extLst>
      <p:ext uri="{BB962C8B-B14F-4D97-AF65-F5344CB8AC3E}">
        <p14:creationId xmlns:p14="http://schemas.microsoft.com/office/powerpoint/2010/main" val="11988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920" y="2206753"/>
            <a:ext cx="10637520" cy="52625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200" dirty="0"/>
              <a:t>When you start to see the positive changes in your state of mind as you unleash your full potential with the principles I’m about to share with you.</a:t>
            </a:r>
            <a:endParaRPr lang="en-MY" sz="4200" dirty="0"/>
          </a:p>
          <a:p>
            <a:pPr marL="0" indent="0" algn="ctr">
              <a:buNone/>
            </a:pPr>
            <a:r>
              <a:rPr lang="en-GB" sz="4200" dirty="0"/>
              <a:t> </a:t>
            </a:r>
            <a:endParaRPr lang="en-MY" sz="4200" dirty="0"/>
          </a:p>
          <a:p>
            <a:pPr marL="0" indent="0" algn="ctr">
              <a:buNone/>
            </a:pP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229992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547" y="2682240"/>
            <a:ext cx="10515600" cy="3473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Success leaves clues. And anything you wish to achieve in life, it could be: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782" y="1371600"/>
            <a:ext cx="10515600" cy="46202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-    Make a million dollars</a:t>
            </a:r>
            <a:endParaRPr lang="en-MY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-    Build a new business</a:t>
            </a:r>
            <a:endParaRPr lang="en-MY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-    Buy a new home</a:t>
            </a:r>
            <a:endParaRPr lang="en-MY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-    Own a Lamborghini</a:t>
            </a:r>
            <a:endParaRPr lang="en-MY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-    Have more time for yourself and your family</a:t>
            </a:r>
            <a:endParaRPr lang="en-MY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-    Travel the world</a:t>
            </a:r>
            <a:endParaRPr lang="en-MY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-    Donate to your charity of choice</a:t>
            </a:r>
            <a:endParaRPr lang="en-MY" sz="3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6129</TotalTime>
  <Words>1168</Words>
  <Application>Microsoft Office PowerPoint</Application>
  <PresentationFormat>Widescreen</PresentationFormat>
  <Paragraphs>132</Paragraphs>
  <Slides>66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There are 10 Common Principles that often show up in their list!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... And you desperately need some guidance that would finally give you your big breakthrough in life.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Considering That:</vt:lpstr>
      <vt:lpstr>PowerPoint Presentation</vt:lpstr>
      <vt:lpstr>Here's What You Can Look Forward To In Success Principles: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 FREE Bonuses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185</cp:revision>
  <dcterms:created xsi:type="dcterms:W3CDTF">2017-05-11T16:06:40Z</dcterms:created>
  <dcterms:modified xsi:type="dcterms:W3CDTF">2019-03-17T13:49:49Z</dcterms:modified>
</cp:coreProperties>
</file>