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Caveat"/>
      <p:regular r:id="rId26"/>
      <p:bold r:id="rId27"/>
    </p:embeddedFont>
    <p:embeddedFont>
      <p:font typeface="Poppins"/>
      <p:regular r:id="rId28"/>
      <p:bold r:id="rId29"/>
      <p:italic r:id="rId30"/>
      <p:boldItalic r:id="rId31"/>
    </p:embeddedFont>
    <p:embeddedFont>
      <p:font typeface="Pacifico"/>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Caveat-regular.fntdata"/><Relationship Id="rId25" Type="http://schemas.openxmlformats.org/officeDocument/2006/relationships/slide" Target="slides/slide21.xml"/><Relationship Id="rId28" Type="http://schemas.openxmlformats.org/officeDocument/2006/relationships/font" Target="fonts/Poppins-regular.fntdata"/><Relationship Id="rId27" Type="http://schemas.openxmlformats.org/officeDocument/2006/relationships/font" Target="fonts/Cavea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oppins-boldItalic.fntdata"/><Relationship Id="rId30" Type="http://schemas.openxmlformats.org/officeDocument/2006/relationships/font" Target="fonts/Poppins-italic.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Pacifico-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 name="Shape 36"/>
        <p:cNvGrpSpPr/>
        <p:nvPr/>
      </p:nvGrpSpPr>
      <p:grpSpPr>
        <a:xfrm>
          <a:off x="0" y="0"/>
          <a:ext cx="0" cy="0"/>
          <a:chOff x="0" y="0"/>
          <a:chExt cx="0" cy="0"/>
        </a:xfrm>
      </p:grpSpPr>
      <p:sp>
        <p:nvSpPr>
          <p:cNvPr id="37" name="Google Shape;37;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8" name="Google Shape;38;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 name="Shape 42"/>
        <p:cNvGrpSpPr/>
        <p:nvPr/>
      </p:nvGrpSpPr>
      <p:grpSpPr>
        <a:xfrm>
          <a:off x="0" y="0"/>
          <a:ext cx="0" cy="0"/>
          <a:chOff x="0" y="0"/>
          <a:chExt cx="0" cy="0"/>
        </a:xfrm>
      </p:grpSpPr>
      <p:sp>
        <p:nvSpPr>
          <p:cNvPr id="43" name="Google Shape;43;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 name="Google Shape;44;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 name="Shape 48"/>
        <p:cNvGrpSpPr/>
        <p:nvPr/>
      </p:nvGrpSpPr>
      <p:grpSpPr>
        <a:xfrm>
          <a:off x="0" y="0"/>
          <a:ext cx="0" cy="0"/>
          <a:chOff x="0" y="0"/>
          <a:chExt cx="0" cy="0"/>
        </a:xfrm>
      </p:grpSpPr>
      <p:sp>
        <p:nvSpPr>
          <p:cNvPr id="49" name="Google Shape;49;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 name="Shape 54"/>
        <p:cNvGrpSpPr/>
        <p:nvPr/>
      </p:nvGrpSpPr>
      <p:grpSpPr>
        <a:xfrm>
          <a:off x="0" y="0"/>
          <a:ext cx="0" cy="0"/>
          <a:chOff x="0" y="0"/>
          <a:chExt cx="0" cy="0"/>
        </a:xfrm>
      </p:grpSpPr>
      <p:sp>
        <p:nvSpPr>
          <p:cNvPr id="55" name="Google Shape;55;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6" name="Google Shape;56;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Google Shape;61;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 name="Shape 66"/>
        <p:cNvGrpSpPr/>
        <p:nvPr/>
      </p:nvGrpSpPr>
      <p:grpSpPr>
        <a:xfrm>
          <a:off x="0" y="0"/>
          <a:ext cx="0" cy="0"/>
          <a:chOff x="0" y="0"/>
          <a:chExt cx="0" cy="0"/>
        </a:xfrm>
      </p:grpSpPr>
      <p:sp>
        <p:nvSpPr>
          <p:cNvPr id="67" name="Google Shape;67;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 name="Shape 78"/>
        <p:cNvGrpSpPr/>
        <p:nvPr/>
      </p:nvGrpSpPr>
      <p:grpSpPr>
        <a:xfrm>
          <a:off x="0" y="0"/>
          <a:ext cx="0" cy="0"/>
          <a:chOff x="0" y="0"/>
          <a:chExt cx="0" cy="0"/>
        </a:xfrm>
      </p:grpSpPr>
      <p:sp>
        <p:nvSpPr>
          <p:cNvPr id="79" name="Google Shape;79;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133800" y="841700"/>
            <a:ext cx="8876400" cy="17586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lang="en" sz="5000">
                <a:solidFill>
                  <a:srgbClr val="FFFFFF"/>
                </a:solidFill>
                <a:latin typeface="Poppins"/>
                <a:ea typeface="Poppins"/>
                <a:cs typeface="Poppins"/>
                <a:sym typeface="Poppins"/>
              </a:rPr>
              <a:t>20 Ways to Turn</a:t>
            </a:r>
            <a:endParaRPr sz="5000">
              <a:solidFill>
                <a:srgbClr val="FFFFFF"/>
              </a:solidFill>
              <a:latin typeface="Poppins"/>
              <a:ea typeface="Poppins"/>
              <a:cs typeface="Poppins"/>
              <a:sym typeface="Poppins"/>
            </a:endParaRPr>
          </a:p>
          <a:p>
            <a:pPr indent="0" lvl="0" marL="0" rtl="0" algn="ctr">
              <a:lnSpc>
                <a:spcPct val="115000"/>
              </a:lnSpc>
              <a:spcBef>
                <a:spcPts val="0"/>
              </a:spcBef>
              <a:spcAft>
                <a:spcPts val="0"/>
              </a:spcAft>
              <a:buNone/>
            </a:pPr>
            <a:r>
              <a:rPr lang="en" sz="5000">
                <a:solidFill>
                  <a:srgbClr val="FFFFFF"/>
                </a:solidFill>
                <a:latin typeface="Poppins"/>
                <a:ea typeface="Poppins"/>
                <a:cs typeface="Poppins"/>
                <a:sym typeface="Poppins"/>
              </a:rPr>
              <a:t>Your Dreams Into</a:t>
            </a:r>
            <a:endParaRPr sz="12000">
              <a:solidFill>
                <a:srgbClr val="FFFFFF"/>
              </a:solidFill>
              <a:latin typeface="Caveat"/>
              <a:ea typeface="Caveat"/>
              <a:cs typeface="Caveat"/>
              <a:sym typeface="Caveat"/>
            </a:endParaRPr>
          </a:p>
        </p:txBody>
      </p:sp>
      <p:sp>
        <p:nvSpPr>
          <p:cNvPr id="35" name="Google Shape;35;p8"/>
          <p:cNvSpPr txBox="1"/>
          <p:nvPr/>
        </p:nvSpPr>
        <p:spPr>
          <a:xfrm>
            <a:off x="2051250" y="2376075"/>
            <a:ext cx="5041500" cy="131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2000">
                <a:solidFill>
                  <a:schemeClr val="lt1"/>
                </a:solidFill>
                <a:latin typeface="Caveat"/>
                <a:ea typeface="Caveat"/>
                <a:cs typeface="Caveat"/>
                <a:sym typeface="Caveat"/>
              </a:rPr>
              <a:t>Reality</a:t>
            </a:r>
            <a:endParaRPr sz="12000">
              <a:solidFill>
                <a:schemeClr val="lt1"/>
              </a:solidFill>
              <a:latin typeface="Caveat"/>
              <a:ea typeface="Caveat"/>
              <a:cs typeface="Caveat"/>
              <a:sym typeface="Caveat"/>
            </a:endParaRPr>
          </a:p>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9" name="Google Shape;89;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Start with The End in Mind</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First, determine your goals, then figure out what you need to accomplish those goals and make your dreams a reality.</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5" name="Google Shape;95;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Visualize It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Visualizing your dream will stimulate you mentally and motivate you to work hard toward achieving your dream.</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1" name="Google Shape;101;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Make a Plan</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Making a plan on how you will reach your goals and turn your dreams into reality will help you keep track of the process you make and will make your dream realistic.</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7" name="Google Shape;107;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Make Room</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 need to make room in your life for your big dream to flourish. Clear out everything in your life that doesn’t serve you and make the time and space to work on your dreams.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3" name="Google Shape;113;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Keep the Momentum Going</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Every day that you take action toward achieving your dream, you build momentum and get one step closer.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Google Shape;118;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9" name="Google Shape;119;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Get the Simple things Right</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If you aren’t able to get the simple things right, you can’t expect to successfully tackle the more daunting tasks needed to reach your goals.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5" name="Google Shape;125;p23"/>
          <p:cNvSpPr txBox="1"/>
          <p:nvPr>
            <p:ph idx="1" type="body"/>
          </p:nvPr>
        </p:nvSpPr>
        <p:spPr>
          <a:xfrm>
            <a:off x="556000" y="549250"/>
            <a:ext cx="8229600" cy="4092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Confront Your Fears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Don’t dismiss your fears, but don’t let them stop you. You need to accept that your fears are legitimate and eliminate the fears that are based on what others think.</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1" name="Google Shape;131;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Revise Your Goals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Look into your heart and write down everything that you want to achieve in your life. Look to reach for something above and beyond what you think you can achieve.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sp>
        <p:nvSpPr>
          <p:cNvPr id="136" name="Google Shape;136;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7" name="Google Shape;137;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Stop Seeking Approval</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You only need the approval of one person: yourself. Do what makes you happy.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Google Shape;142;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3" name="Google Shape;143;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Let Go</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 have to release what happened in the past if you want to move forward with your goals.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 name="Shape 39"/>
        <p:cNvGrpSpPr/>
        <p:nvPr/>
      </p:nvGrpSpPr>
      <p:grpSpPr>
        <a:xfrm>
          <a:off x="0" y="0"/>
          <a:ext cx="0" cy="0"/>
          <a:chOff x="0" y="0"/>
          <a:chExt cx="0" cy="0"/>
        </a:xfrm>
      </p:grpSpPr>
      <p:sp>
        <p:nvSpPr>
          <p:cNvPr id="40" name="Google Shape;40;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1" name="Google Shape;41;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Believe It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If you want to achieve a big dream, then you have to believe in yourself, and believing that it's possible</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9" name="Google Shape;149;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Step Out of Your Comfort Zone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When you get comfortable, you get lazy and start to procrastinate.</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5" name="Google Shape;155;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Stay Motivated and Inspired</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Maintaining a positive mindset is essential for attracting your dreams.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 name="Shape 45"/>
        <p:cNvGrpSpPr/>
        <p:nvPr/>
      </p:nvGrpSpPr>
      <p:grpSpPr>
        <a:xfrm>
          <a:off x="0" y="0"/>
          <a:ext cx="0" cy="0"/>
          <a:chOff x="0" y="0"/>
          <a:chExt cx="0" cy="0"/>
        </a:xfrm>
      </p:grpSpPr>
      <p:sp>
        <p:nvSpPr>
          <p:cNvPr id="46" name="Google Shape;46;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7" name="Google Shape;47;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Take Daily Actions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You must take daily actions if you want to turn your dreams into reality. Every action you take will get you that much closer to realizing your dreams.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 name="Shape 51"/>
        <p:cNvGrpSpPr/>
        <p:nvPr/>
      </p:nvGrpSpPr>
      <p:grpSpPr>
        <a:xfrm>
          <a:off x="0" y="0"/>
          <a:ext cx="0" cy="0"/>
          <a:chOff x="0" y="0"/>
          <a:chExt cx="0" cy="0"/>
        </a:xfrm>
      </p:grpSpPr>
      <p:sp>
        <p:nvSpPr>
          <p:cNvPr id="52" name="Google Shape;52;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3" name="Google Shape;53;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Set a Time Frame</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Time flies, and if you don’t set a time frame for achieving your dreams, the hours, days, weeks, and months will escape you.</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 name="Shape 57"/>
        <p:cNvGrpSpPr/>
        <p:nvPr/>
      </p:nvGrpSpPr>
      <p:grpSpPr>
        <a:xfrm>
          <a:off x="0" y="0"/>
          <a:ext cx="0" cy="0"/>
          <a:chOff x="0" y="0"/>
          <a:chExt cx="0" cy="0"/>
        </a:xfrm>
      </p:grpSpPr>
      <p:sp>
        <p:nvSpPr>
          <p:cNvPr id="58" name="Google Shape;58;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9" name="Google Shape;59;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Dream Big and Dream Vividly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Imagine the most fantastic version of dream and dream that. Make it real by imagining what it will feel like to achieve it.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sp>
        <p:nvSpPr>
          <p:cNvPr id="64" name="Google Shape;64;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5" name="Google Shape;65;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Ignore the Naysayers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listen to the people who say it can’t be done. You are a unique person with the motivation, drive, and ability to achieve your dreams.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 name="Shape 69"/>
        <p:cNvGrpSpPr/>
        <p:nvPr/>
      </p:nvGrpSpPr>
      <p:grpSpPr>
        <a:xfrm>
          <a:off x="0" y="0"/>
          <a:ext cx="0" cy="0"/>
          <a:chOff x="0" y="0"/>
          <a:chExt cx="0" cy="0"/>
        </a:xfrm>
      </p:grpSpPr>
      <p:sp>
        <p:nvSpPr>
          <p:cNvPr id="70" name="Google Shape;70;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1" name="Google Shape;71;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Share Your Dream with Others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Don't keep your dreams locked away; share them with others. Those who believe you can reach your goals will boost you up with you are down and keep you inspired and motivated.</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 name="Shape 75"/>
        <p:cNvGrpSpPr/>
        <p:nvPr/>
      </p:nvGrpSpPr>
      <p:grpSpPr>
        <a:xfrm>
          <a:off x="0" y="0"/>
          <a:ext cx="0" cy="0"/>
          <a:chOff x="0" y="0"/>
          <a:chExt cx="0" cy="0"/>
        </a:xfrm>
      </p:grpSpPr>
      <p:sp>
        <p:nvSpPr>
          <p:cNvPr id="76" name="Google Shape;76;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7" name="Google Shape;77;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Get Rid of Expectations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Having rigid expectations about the journey and outcome of achieving your dreams can trap you. Drop the expectations you have and set yourself free to pursue your dreams without the weight of disappointment.</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 name="Shape 81"/>
        <p:cNvGrpSpPr/>
        <p:nvPr/>
      </p:nvGrpSpPr>
      <p:grpSpPr>
        <a:xfrm>
          <a:off x="0" y="0"/>
          <a:ext cx="0" cy="0"/>
          <a:chOff x="0" y="0"/>
          <a:chExt cx="0" cy="0"/>
        </a:xfrm>
      </p:grpSpPr>
      <p:sp>
        <p:nvSpPr>
          <p:cNvPr id="82" name="Google Shape;82;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3" name="Google Shape;83;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Adopt an Inevitability Mindset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When you think about achieving your dreams, it isn't about if you will but when you will. When you adopt an inevitability mindset your success is imminent and has the power to shift your whole perspective.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