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embeddedFontLst>
    <p:embeddedFont>
      <p:font typeface="Pacifico"/>
      <p:regular r:id="rId26"/>
    </p:embeddedFont>
    <p:embeddedFont>
      <p:font typeface="Oswald"/>
      <p:regular r:id="rId27"/>
      <p:bold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Pacifico-regular.fntdata"/><Relationship Id="rId25" Type="http://schemas.openxmlformats.org/officeDocument/2006/relationships/slide" Target="slides/slide21.xml"/><Relationship Id="rId28" Type="http://schemas.openxmlformats.org/officeDocument/2006/relationships/font" Target="fonts/Oswald-bold.fntdata"/><Relationship Id="rId27" Type="http://schemas.openxmlformats.org/officeDocument/2006/relationships/font" Target="fonts/Oswald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" name="Google Shape;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54b4a8583_07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54b4a8583_0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54b4a8583_08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54b4a8583_0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54b4a8583_08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54b4a8583_0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54b4a8583_09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54b4a8583_0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54b4a8583_010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54b4a8583_0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54b4a8583_010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54b4a8583_0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54b4a8583_011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54b4a8583_0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8d0b7625c_03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8d0b7625c_0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54b4a8583_011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54b4a8583_0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54b4a8583_012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54b4a8583_0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g54b4a8583_02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" name="Google Shape;38;g54b4a8583_0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54b4a8583_013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54b4a8583_0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54b4a8583_014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54b4a8583_0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54b4a8583_03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g54b4a8583_0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54b4a8583_04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" name="Google Shape;50;g54b4a8583_0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54b4a8583_04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54b4a8583_0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54b4a8583_05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54b4a8583_0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54b4a8583_05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54b4a8583_0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54b4a8583_06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54b4a8583_0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54b4a8583_07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54b4a8583_0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2" type="body"/>
          </p:nvPr>
        </p:nvSpPr>
        <p:spPr>
          <a:xfrm>
            <a:off x="4692274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286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ight-gradient"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 sz="30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</a:defRPr>
            </a:lvl1pPr>
            <a:lvl2pPr lvl="1" algn="r">
              <a:buNone/>
              <a:defRPr sz="1300">
                <a:solidFill>
                  <a:schemeClr val="dk1"/>
                </a:solidFill>
              </a:defRPr>
            </a:lvl2pPr>
            <a:lvl3pPr lvl="2" algn="r">
              <a:buNone/>
              <a:defRPr sz="1300">
                <a:solidFill>
                  <a:schemeClr val="dk1"/>
                </a:solidFill>
              </a:defRPr>
            </a:lvl3pPr>
            <a:lvl4pPr lvl="3" algn="r">
              <a:buNone/>
              <a:defRPr sz="1300">
                <a:solidFill>
                  <a:schemeClr val="dk1"/>
                </a:solidFill>
              </a:defRPr>
            </a:lvl4pPr>
            <a:lvl5pPr lvl="4" algn="r">
              <a:buNone/>
              <a:defRPr sz="1300">
                <a:solidFill>
                  <a:schemeClr val="dk1"/>
                </a:solidFill>
              </a:defRPr>
            </a:lvl5pPr>
            <a:lvl6pPr lvl="5" algn="r">
              <a:buNone/>
              <a:defRPr sz="1300">
                <a:solidFill>
                  <a:schemeClr val="dk1"/>
                </a:solidFill>
              </a:defRPr>
            </a:lvl6pPr>
            <a:lvl7pPr lvl="6" algn="r">
              <a:buNone/>
              <a:defRPr sz="1300">
                <a:solidFill>
                  <a:schemeClr val="dk1"/>
                </a:solidFill>
              </a:defRPr>
            </a:lvl7pPr>
            <a:lvl8pPr lvl="7" algn="r">
              <a:buNone/>
              <a:defRPr sz="1300">
                <a:solidFill>
                  <a:schemeClr val="dk1"/>
                </a:solidFill>
              </a:defRPr>
            </a:lvl8pPr>
            <a:lvl9pPr lvl="8" algn="r"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/>
        </p:nvSpPr>
        <p:spPr>
          <a:xfrm>
            <a:off x="2390800" y="1492900"/>
            <a:ext cx="8617500" cy="18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latin typeface="Oswald"/>
                <a:ea typeface="Oswald"/>
                <a:cs typeface="Oswald"/>
                <a:sym typeface="Oswald"/>
              </a:rPr>
              <a:t>20 Side Hustle Ideas</a:t>
            </a:r>
            <a:endParaRPr sz="3600"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latin typeface="Pacifico"/>
                <a:ea typeface="Pacifico"/>
                <a:cs typeface="Pacifico"/>
                <a:sym typeface="Pacifico"/>
              </a:rPr>
              <a:t>You Can Start Today</a:t>
            </a:r>
            <a:endParaRPr sz="3600">
              <a:latin typeface="Pacifico"/>
              <a:ea typeface="Pacifico"/>
              <a:cs typeface="Pacifico"/>
              <a:sym typeface="Pacifico"/>
            </a:endParaRPr>
          </a:p>
        </p:txBody>
      </p:sp>
      <p:pic>
        <p:nvPicPr>
          <p:cNvPr id="35" name="Google Shape;35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" y="674138"/>
            <a:ext cx="4481099" cy="3323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#9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9" name="Google Shape;89;p17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Shovel snow</a:t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Many people don’t have time to shovel snow. You can do it for free or you can get paid. Your call!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#10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95" name="Google Shape;95;p18"/>
          <p:cNvSpPr txBox="1"/>
          <p:nvPr>
            <p:ph idx="1" type="body"/>
          </p:nvPr>
        </p:nvSpPr>
        <p:spPr>
          <a:xfrm>
            <a:off x="457200" y="11870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Wash windows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Many people don’t notice their windows could use some cleaning. Help them and get paid in the process!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#11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1" name="Google Shape;101;p19"/>
          <p:cNvSpPr txBox="1"/>
          <p:nvPr>
            <p:ph idx="1" type="body"/>
          </p:nvPr>
        </p:nvSpPr>
        <p:spPr>
          <a:xfrm>
            <a:off x="457200" y="384950"/>
            <a:ext cx="8229600" cy="44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Mow lawns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Walk around your city and look for customers who can benefit from having their lawns mown!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#12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7" name="Google Shape;107;p20"/>
          <p:cNvSpPr txBox="1"/>
          <p:nvPr>
            <p:ph idx="1" type="body"/>
          </p:nvPr>
        </p:nvSpPr>
        <p:spPr>
          <a:xfrm>
            <a:off x="457200" y="387450"/>
            <a:ext cx="8229600" cy="418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Painting services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can choose to paint walls, entire rooms, even entire houses. It’s totally up to you!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#13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13" name="Google Shape;113;p21"/>
          <p:cNvSpPr txBox="1"/>
          <p:nvPr>
            <p:ph idx="1" type="body"/>
          </p:nvPr>
        </p:nvSpPr>
        <p:spPr>
          <a:xfrm>
            <a:off x="531875" y="472050"/>
            <a:ext cx="8229600" cy="41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Teach music lessons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 can sing or play a musical instrument, then set up shop and advertise your music lessons!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#14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19" name="Google Shape;119;p22"/>
          <p:cNvSpPr txBox="1"/>
          <p:nvPr>
            <p:ph idx="1" type="body"/>
          </p:nvPr>
        </p:nvSpPr>
        <p:spPr>
          <a:xfrm>
            <a:off x="457200" y="429600"/>
            <a:ext cx="8229600" cy="409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Teach English online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Did you know English isn’t the most widely-spoken language in the world? Yep, it’s true. There are literally millions of people who can use your help!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	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#15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25" name="Google Shape;125;p23"/>
          <p:cNvSpPr txBox="1"/>
          <p:nvPr>
            <p:ph idx="1" type="body"/>
          </p:nvPr>
        </p:nvSpPr>
        <p:spPr>
          <a:xfrm>
            <a:off x="556000" y="549250"/>
            <a:ext cx="8229600" cy="409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Appliance repair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you’re a techy person and you know how to fix various appliances, then you can earn some serious money on the side!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#16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31" name="Google Shape;131;p24"/>
          <p:cNvSpPr txBox="1"/>
          <p:nvPr>
            <p:ph idx="1" type="body"/>
          </p:nvPr>
        </p:nvSpPr>
        <p:spPr>
          <a:xfrm>
            <a:off x="510900" y="563025"/>
            <a:ext cx="8229600" cy="41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Sell your photos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you’ve taken thousands of photos and they’re only gathering virtual dust on your hard drive, then try selling them online.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#17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37" name="Google Shape;137;p25"/>
          <p:cNvSpPr txBox="1"/>
          <p:nvPr>
            <p:ph idx="1" type="body"/>
          </p:nvPr>
        </p:nvSpPr>
        <p:spPr>
          <a:xfrm>
            <a:off x="648550" y="432375"/>
            <a:ext cx="8229600" cy="416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Deliver UberEats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don’t need a car to deliver UberEats. You can choose to deliver food to customers using a car, a bike or a scooter!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#18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43" name="Google Shape;143;p26"/>
          <p:cNvSpPr txBox="1"/>
          <p:nvPr>
            <p:ph idx="1" type="body"/>
          </p:nvPr>
        </p:nvSpPr>
        <p:spPr>
          <a:xfrm>
            <a:off x="361125" y="517325"/>
            <a:ext cx="8229600" cy="41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Rent out a room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you’ve got a spare room in your house, then why don’t you try renting it out? Alternatively, you can list it on Airbnb and earn some money on the side!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41" name="Google Shape;41;p9"/>
          <p:cNvSpPr txBox="1"/>
          <p:nvPr>
            <p:ph idx="1" type="body"/>
          </p:nvPr>
        </p:nvSpPr>
        <p:spPr>
          <a:xfrm>
            <a:off x="457200" y="1128425"/>
            <a:ext cx="8229600" cy="376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Be an Uber driver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Starting is easy. You simply need a car, a driving license, a smartphone to run the Uber app, and you’re ready to earn some serious cash!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 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#19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49" name="Google Shape;149;p27"/>
          <p:cNvSpPr txBox="1"/>
          <p:nvPr>
            <p:ph idx="1" type="body"/>
          </p:nvPr>
        </p:nvSpPr>
        <p:spPr>
          <a:xfrm>
            <a:off x="457200" y="446125"/>
            <a:ext cx="8229600" cy="437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Buy and sell stuff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To make a profit, simply sell at a price higher than your buying price!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8"/>
          <p:cNvSpPr txBox="1"/>
          <p:nvPr>
            <p:ph type="title"/>
          </p:nvPr>
        </p:nvSpPr>
        <p:spPr>
          <a:xfrm>
            <a:off x="457200" y="165001"/>
            <a:ext cx="8229600" cy="72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#20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55" name="Google Shape;155;p28"/>
          <p:cNvSpPr txBox="1"/>
          <p:nvPr>
            <p:ph idx="1" type="body"/>
          </p:nvPr>
        </p:nvSpPr>
        <p:spPr>
          <a:xfrm>
            <a:off x="523975" y="427300"/>
            <a:ext cx="8292900" cy="437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Human billboard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Help promote businesses on busy streets and apply to become a human billboard!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type="title"/>
          </p:nvPr>
        </p:nvSpPr>
        <p:spPr>
          <a:xfrm>
            <a:off x="457200" y="7765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#2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457200" y="622725"/>
            <a:ext cx="8229600" cy="44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Babysitting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Babysitting is easy enough. You just need to like kids and know how to take care of them to get your business going.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#3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3" name="Google Shape;53;p11"/>
          <p:cNvSpPr txBox="1"/>
          <p:nvPr>
            <p:ph idx="1" type="body"/>
          </p:nvPr>
        </p:nvSpPr>
        <p:spPr>
          <a:xfrm>
            <a:off x="457200" y="11665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Answer online surveys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You’re not going to get rich with these, but if you’ve got some free time and you’re bored, then this is a viable money-generating option.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type="title"/>
          </p:nvPr>
        </p:nvSpPr>
        <p:spPr>
          <a:xfrm>
            <a:off x="457200" y="379126"/>
            <a:ext cx="8229600" cy="69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#4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9" name="Google Shape;59;p12"/>
          <p:cNvSpPr txBox="1"/>
          <p:nvPr>
            <p:ph idx="1" type="body"/>
          </p:nvPr>
        </p:nvSpPr>
        <p:spPr>
          <a:xfrm>
            <a:off x="457200" y="499200"/>
            <a:ext cx="8229600" cy="451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Social media management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 love social media, then what better way to earn money than to help businesses promote their brands on your favorite platforms!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#5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65" name="Google Shape;65;p13"/>
          <p:cNvSpPr txBox="1"/>
          <p:nvPr>
            <p:ph idx="1" type="body"/>
          </p:nvPr>
        </p:nvSpPr>
        <p:spPr>
          <a:xfrm>
            <a:off x="618150" y="1115575"/>
            <a:ext cx="8068800" cy="352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Graphic design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Put your design skills to good use and help businesses with their logo and graphic design needs!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 txBox="1"/>
          <p:nvPr>
            <p:ph type="title"/>
          </p:nvPr>
        </p:nvSpPr>
        <p:spPr>
          <a:xfrm>
            <a:off x="457200" y="5760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#6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1" name="Google Shape;71;p14"/>
          <p:cNvSpPr txBox="1"/>
          <p:nvPr>
            <p:ph idx="1" type="body"/>
          </p:nvPr>
        </p:nvSpPr>
        <p:spPr>
          <a:xfrm>
            <a:off x="457200" y="1002325"/>
            <a:ext cx="8229600" cy="39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Become a dog walker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It’s important for dogs to have exercise, too. If you’re into dogs and you care for their well-being, then become a dog walker in your neighborhood today!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#7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7" name="Google Shape;77;p15"/>
          <p:cNvSpPr txBox="1"/>
          <p:nvPr>
            <p:ph idx="1" type="body"/>
          </p:nvPr>
        </p:nvSpPr>
        <p:spPr>
          <a:xfrm>
            <a:off x="410525" y="528050"/>
            <a:ext cx="8229600" cy="423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Freelance writing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There are countless opportunities to get paid to write. Simply show people you can write, and you’ll have clients knocking on your door!</a:t>
            </a:r>
            <a:endParaRPr sz="24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#8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3" name="Google Shape;83;p16"/>
          <p:cNvSpPr txBox="1"/>
          <p:nvPr>
            <p:ph idx="1" type="body"/>
          </p:nvPr>
        </p:nvSpPr>
        <p:spPr>
          <a:xfrm>
            <a:off x="457200" y="500050"/>
            <a:ext cx="8229600" cy="413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  </a:t>
            </a:r>
            <a:r>
              <a:rPr b="1" lang="en"/>
              <a:t>Wash cars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 don’t mind getting wet and you’ve got at least 30 minutes to spare, then go around your neighborhood and look for cars that need a wash!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ight 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