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89" autoAdjust="0"/>
    <p:restoredTop sz="94660"/>
  </p:normalViewPr>
  <p:slideViewPr>
    <p:cSldViewPr>
      <p:cViewPr varScale="1">
        <p:scale>
          <a:sx n="116" d="100"/>
          <a:sy n="116" d="100"/>
        </p:scale>
        <p:origin x="-21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2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66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6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84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5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57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49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529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0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13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7D0AC-10F4-4A0B-B171-6B06481A8C6E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13121-4A5B-4CA8-9E44-7B03961B7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2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9000" y="3061386"/>
            <a:ext cx="2286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Unlimited Traffic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34978" y="22860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Facebook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48100" y="48006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YouTube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863281" y="22860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Pinterest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48100" y="16002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Google+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63281" y="41148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Email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834978" y="4114800"/>
            <a:ext cx="14478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Forums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" y="3048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Target Narrow</a:t>
            </a:r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228600" y="889686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Split Test Ads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228600" y="14478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Split Test Images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228600" y="1950308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Cancel Poor Targets</a:t>
            </a:r>
            <a:endParaRPr lang="en-US" sz="1200" dirty="0"/>
          </a:p>
        </p:txBody>
      </p:sp>
      <p:sp>
        <p:nvSpPr>
          <p:cNvPr id="16" name="Rectangle 15"/>
          <p:cNvSpPr/>
          <p:nvPr/>
        </p:nvSpPr>
        <p:spPr>
          <a:xfrm>
            <a:off x="236838" y="25146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Scale Converting Ads</a:t>
            </a: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236838" y="3418702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Find Niche Forums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236838" y="39624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At least 5k+ Members</a:t>
            </a:r>
            <a:endParaRPr lang="en-US" sz="1200" dirty="0"/>
          </a:p>
        </p:txBody>
      </p:sp>
      <p:sp>
        <p:nvSpPr>
          <p:cNvPr id="19" name="Rectangle 18"/>
          <p:cNvSpPr/>
          <p:nvPr/>
        </p:nvSpPr>
        <p:spPr>
          <a:xfrm>
            <a:off x="234778" y="4482414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Active Posting</a:t>
            </a:r>
            <a:endParaRPr lang="en-US" sz="1200" dirty="0"/>
          </a:p>
        </p:txBody>
      </p:sp>
      <p:sp>
        <p:nvSpPr>
          <p:cNvPr id="20" name="Rectangle 19"/>
          <p:cNvSpPr/>
          <p:nvPr/>
        </p:nvSpPr>
        <p:spPr>
          <a:xfrm>
            <a:off x="236838" y="50292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Contact Mod/Admin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236838" y="5546124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Form Relationship</a:t>
            </a:r>
            <a:endParaRPr lang="en-US" sz="1200" dirty="0"/>
          </a:p>
        </p:txBody>
      </p:sp>
      <p:sp>
        <p:nvSpPr>
          <p:cNvPr id="22" name="Rectangle 21"/>
          <p:cNvSpPr/>
          <p:nvPr/>
        </p:nvSpPr>
        <p:spPr>
          <a:xfrm>
            <a:off x="2362200" y="5773692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Find Related Videos</a:t>
            </a:r>
            <a:endParaRPr lang="en-US" sz="1200" dirty="0"/>
          </a:p>
        </p:txBody>
      </p:sp>
      <p:sp>
        <p:nvSpPr>
          <p:cNvPr id="23" name="Rectangle 22"/>
          <p:cNvSpPr/>
          <p:nvPr/>
        </p:nvSpPr>
        <p:spPr>
          <a:xfrm>
            <a:off x="3886200" y="5772663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No Link In Description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10200" y="5773692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Offer $xx For Link In Description</a:t>
            </a:r>
            <a:endParaRPr lang="en-US" sz="1200" dirty="0"/>
          </a:p>
        </p:txBody>
      </p:sp>
      <p:sp>
        <p:nvSpPr>
          <p:cNvPr id="25" name="Rectangle 24"/>
          <p:cNvSpPr/>
          <p:nvPr/>
        </p:nvSpPr>
        <p:spPr>
          <a:xfrm>
            <a:off x="3878992" y="699186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Record Hangout</a:t>
            </a:r>
            <a:endParaRPr lang="en-US" sz="1200" dirty="0"/>
          </a:p>
        </p:txBody>
      </p:sp>
      <p:sp>
        <p:nvSpPr>
          <p:cNvPr id="26" name="Rectangle 25"/>
          <p:cNvSpPr/>
          <p:nvPr/>
        </p:nvSpPr>
        <p:spPr>
          <a:xfrm>
            <a:off x="2362200" y="6858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Target Long Tail Keyword</a:t>
            </a:r>
            <a:endParaRPr lang="en-US" sz="1200" dirty="0"/>
          </a:p>
        </p:txBody>
      </p:sp>
      <p:sp>
        <p:nvSpPr>
          <p:cNvPr id="27" name="Rectangle 26"/>
          <p:cNvSpPr/>
          <p:nvPr/>
        </p:nvSpPr>
        <p:spPr>
          <a:xfrm>
            <a:off x="5410200" y="685800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Add Backlinks</a:t>
            </a:r>
            <a:endParaRPr lang="en-US" sz="1200" dirty="0"/>
          </a:p>
        </p:txBody>
      </p:sp>
      <p:sp>
        <p:nvSpPr>
          <p:cNvPr id="28" name="Rectangle 27"/>
          <p:cNvSpPr/>
          <p:nvPr/>
        </p:nvSpPr>
        <p:spPr>
          <a:xfrm>
            <a:off x="7541740" y="1119316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Create Niche Board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7543800" y="1691846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Post </a:t>
            </a:r>
            <a:r>
              <a:rPr lang="en-US" sz="1200" dirty="0" err="1" smtClean="0"/>
              <a:t>Infographics</a:t>
            </a:r>
            <a:r>
              <a:rPr lang="en-US" sz="1200" dirty="0" smtClean="0"/>
              <a:t> &amp; Links To Site</a:t>
            </a:r>
            <a:endParaRPr lang="en-US" sz="1200" dirty="0"/>
          </a:p>
        </p:txBody>
      </p:sp>
      <p:sp>
        <p:nvSpPr>
          <p:cNvPr id="30" name="Rectangle 29"/>
          <p:cNvSpPr/>
          <p:nvPr/>
        </p:nvSpPr>
        <p:spPr>
          <a:xfrm>
            <a:off x="7505700" y="2286000"/>
            <a:ext cx="1447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Follow Related Boards &amp; Followers</a:t>
            </a:r>
            <a:endParaRPr lang="en-US" sz="1200" dirty="0"/>
          </a:p>
        </p:txBody>
      </p:sp>
      <p:sp>
        <p:nvSpPr>
          <p:cNvPr id="31" name="Rectangle 30"/>
          <p:cNvSpPr/>
          <p:nvPr/>
        </p:nvSpPr>
        <p:spPr>
          <a:xfrm>
            <a:off x="7543800" y="2870886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Embed Board On Niche Sites</a:t>
            </a:r>
            <a:endParaRPr lang="en-US" sz="1200" dirty="0"/>
          </a:p>
        </p:txBody>
      </p:sp>
      <p:sp>
        <p:nvSpPr>
          <p:cNvPr id="32" name="Rectangle 31"/>
          <p:cNvSpPr/>
          <p:nvPr/>
        </p:nvSpPr>
        <p:spPr>
          <a:xfrm>
            <a:off x="7543800" y="3799702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Contact Related Website/People</a:t>
            </a:r>
            <a:endParaRPr lang="en-US" sz="1200" dirty="0"/>
          </a:p>
        </p:txBody>
      </p:sp>
      <p:sp>
        <p:nvSpPr>
          <p:cNvPr id="33" name="Rectangle 32"/>
          <p:cNvSpPr/>
          <p:nvPr/>
        </p:nvSpPr>
        <p:spPr>
          <a:xfrm>
            <a:off x="7543800" y="4389738"/>
            <a:ext cx="13716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Form Relationship</a:t>
            </a:r>
            <a:endParaRPr lang="en-US" sz="1200" dirty="0"/>
          </a:p>
        </p:txBody>
      </p:sp>
      <p:sp>
        <p:nvSpPr>
          <p:cNvPr id="34" name="Rectangle 33"/>
          <p:cNvSpPr/>
          <p:nvPr/>
        </p:nvSpPr>
        <p:spPr>
          <a:xfrm>
            <a:off x="7541740" y="4936524"/>
            <a:ext cx="1371600" cy="8001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Offer Commissions/$$ For Email Placement</a:t>
            </a:r>
            <a:endParaRPr lang="en-US" sz="1200" dirty="0"/>
          </a:p>
        </p:txBody>
      </p:sp>
      <p:cxnSp>
        <p:nvCxnSpPr>
          <p:cNvPr id="38" name="Elbow Connector 37"/>
          <p:cNvCxnSpPr>
            <a:stCxn id="5" idx="1"/>
            <a:endCxn id="16" idx="3"/>
          </p:cNvCxnSpPr>
          <p:nvPr/>
        </p:nvCxnSpPr>
        <p:spPr>
          <a:xfrm rot="10800000" flipV="1">
            <a:off x="1608438" y="2514600"/>
            <a:ext cx="226540" cy="190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5" idx="1"/>
            <a:endCxn id="15" idx="3"/>
          </p:cNvCxnSpPr>
          <p:nvPr/>
        </p:nvCxnSpPr>
        <p:spPr>
          <a:xfrm rot="10800000">
            <a:off x="1600200" y="2140808"/>
            <a:ext cx="234778" cy="37379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5" idx="1"/>
            <a:endCxn id="14" idx="3"/>
          </p:cNvCxnSpPr>
          <p:nvPr/>
        </p:nvCxnSpPr>
        <p:spPr>
          <a:xfrm rot="10800000">
            <a:off x="1600200" y="1638300"/>
            <a:ext cx="234778" cy="876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5" idx="1"/>
            <a:endCxn id="13" idx="3"/>
          </p:cNvCxnSpPr>
          <p:nvPr/>
        </p:nvCxnSpPr>
        <p:spPr>
          <a:xfrm rot="10800000">
            <a:off x="1600200" y="1080186"/>
            <a:ext cx="234778" cy="143441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5" idx="1"/>
            <a:endCxn id="12" idx="3"/>
          </p:cNvCxnSpPr>
          <p:nvPr/>
        </p:nvCxnSpPr>
        <p:spPr>
          <a:xfrm rot="10800000">
            <a:off x="1600200" y="495300"/>
            <a:ext cx="234778" cy="2019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4" name="Elbow Connector 53"/>
          <p:cNvCxnSpPr>
            <a:stCxn id="9" idx="0"/>
            <a:endCxn id="26" idx="2"/>
          </p:cNvCxnSpPr>
          <p:nvPr/>
        </p:nvCxnSpPr>
        <p:spPr>
          <a:xfrm rot="16200000" flipV="1">
            <a:off x="3543300" y="571500"/>
            <a:ext cx="533400" cy="1524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9" idx="0"/>
            <a:endCxn id="25" idx="2"/>
          </p:cNvCxnSpPr>
          <p:nvPr/>
        </p:nvCxnSpPr>
        <p:spPr>
          <a:xfrm rot="16200000" flipV="1">
            <a:off x="4308389" y="1336589"/>
            <a:ext cx="520014" cy="720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9" idx="0"/>
            <a:endCxn id="27" idx="2"/>
          </p:cNvCxnSpPr>
          <p:nvPr/>
        </p:nvCxnSpPr>
        <p:spPr>
          <a:xfrm rot="5400000" flipH="1" flipV="1">
            <a:off x="5067300" y="571500"/>
            <a:ext cx="533400" cy="1524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8" idx="3"/>
            <a:endCxn id="28" idx="1"/>
          </p:cNvCxnSpPr>
          <p:nvPr/>
        </p:nvCxnSpPr>
        <p:spPr>
          <a:xfrm flipV="1">
            <a:off x="7311081" y="1309816"/>
            <a:ext cx="230659" cy="120478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8" idx="3"/>
            <a:endCxn id="29" idx="1"/>
          </p:cNvCxnSpPr>
          <p:nvPr/>
        </p:nvCxnSpPr>
        <p:spPr>
          <a:xfrm flipV="1">
            <a:off x="7311081" y="1882346"/>
            <a:ext cx="232719" cy="63225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8" idx="3"/>
            <a:endCxn id="30" idx="1"/>
          </p:cNvCxnSpPr>
          <p:nvPr/>
        </p:nvCxnSpPr>
        <p:spPr>
          <a:xfrm flipV="1">
            <a:off x="7311081" y="2476500"/>
            <a:ext cx="194619" cy="381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Elbow Connector 73"/>
          <p:cNvCxnSpPr>
            <a:stCxn id="8" idx="3"/>
            <a:endCxn id="31" idx="1"/>
          </p:cNvCxnSpPr>
          <p:nvPr/>
        </p:nvCxnSpPr>
        <p:spPr>
          <a:xfrm>
            <a:off x="7311081" y="2514600"/>
            <a:ext cx="232719" cy="54678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0" name="Elbow Connector 79"/>
          <p:cNvCxnSpPr>
            <a:stCxn id="10" idx="3"/>
            <a:endCxn id="32" idx="1"/>
          </p:cNvCxnSpPr>
          <p:nvPr/>
        </p:nvCxnSpPr>
        <p:spPr>
          <a:xfrm flipV="1">
            <a:off x="7311081" y="3990202"/>
            <a:ext cx="232719" cy="353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3" name="Elbow Connector 82"/>
          <p:cNvCxnSpPr>
            <a:stCxn id="10" idx="3"/>
            <a:endCxn id="33" idx="1"/>
          </p:cNvCxnSpPr>
          <p:nvPr/>
        </p:nvCxnSpPr>
        <p:spPr>
          <a:xfrm>
            <a:off x="7311081" y="4343400"/>
            <a:ext cx="232719" cy="2368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6" name="Elbow Connector 85"/>
          <p:cNvCxnSpPr>
            <a:stCxn id="10" idx="3"/>
            <a:endCxn id="34" idx="1"/>
          </p:cNvCxnSpPr>
          <p:nvPr/>
        </p:nvCxnSpPr>
        <p:spPr>
          <a:xfrm>
            <a:off x="7311081" y="4343400"/>
            <a:ext cx="230659" cy="99317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9" name="Elbow Connector 88"/>
          <p:cNvCxnSpPr>
            <a:stCxn id="7" idx="2"/>
            <a:endCxn id="23" idx="0"/>
          </p:cNvCxnSpPr>
          <p:nvPr/>
        </p:nvCxnSpPr>
        <p:spPr>
          <a:xfrm rot="5400000">
            <a:off x="4314569" y="5515231"/>
            <a:ext cx="514863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2" name="Elbow Connector 91"/>
          <p:cNvCxnSpPr>
            <a:stCxn id="7" idx="2"/>
            <a:endCxn id="24" idx="0"/>
          </p:cNvCxnSpPr>
          <p:nvPr/>
        </p:nvCxnSpPr>
        <p:spPr>
          <a:xfrm rot="16200000" flipH="1">
            <a:off x="5076054" y="4753746"/>
            <a:ext cx="515892" cy="1524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7" idx="2"/>
            <a:endCxn id="22" idx="0"/>
          </p:cNvCxnSpPr>
          <p:nvPr/>
        </p:nvCxnSpPr>
        <p:spPr>
          <a:xfrm rot="5400000">
            <a:off x="3552054" y="4753746"/>
            <a:ext cx="515892" cy="1524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8" name="Elbow Connector 97"/>
          <p:cNvCxnSpPr>
            <a:stCxn id="11" idx="1"/>
            <a:endCxn id="17" idx="3"/>
          </p:cNvCxnSpPr>
          <p:nvPr/>
        </p:nvCxnSpPr>
        <p:spPr>
          <a:xfrm rot="10800000">
            <a:off x="1608438" y="3609202"/>
            <a:ext cx="226540" cy="734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1" name="Elbow Connector 100"/>
          <p:cNvCxnSpPr>
            <a:stCxn id="11" idx="1"/>
            <a:endCxn id="18" idx="3"/>
          </p:cNvCxnSpPr>
          <p:nvPr/>
        </p:nvCxnSpPr>
        <p:spPr>
          <a:xfrm rot="10800000">
            <a:off x="1608438" y="4152900"/>
            <a:ext cx="226540" cy="190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11" idx="1"/>
            <a:endCxn id="19" idx="3"/>
          </p:cNvCxnSpPr>
          <p:nvPr/>
        </p:nvCxnSpPr>
        <p:spPr>
          <a:xfrm rot="10800000" flipV="1">
            <a:off x="1606378" y="4343400"/>
            <a:ext cx="228600" cy="32951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7" name="Elbow Connector 106"/>
          <p:cNvCxnSpPr>
            <a:stCxn id="11" idx="1"/>
            <a:endCxn id="20" idx="3"/>
          </p:cNvCxnSpPr>
          <p:nvPr/>
        </p:nvCxnSpPr>
        <p:spPr>
          <a:xfrm rot="10800000" flipV="1">
            <a:off x="1608438" y="4343400"/>
            <a:ext cx="226540" cy="876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11" idx="1"/>
            <a:endCxn id="21" idx="3"/>
          </p:cNvCxnSpPr>
          <p:nvPr/>
        </p:nvCxnSpPr>
        <p:spPr>
          <a:xfrm rot="10800000" flipV="1">
            <a:off x="1608438" y="4343400"/>
            <a:ext cx="226540" cy="13932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3" name="Elbow Connector 112"/>
          <p:cNvCxnSpPr>
            <a:stCxn id="4" idx="0"/>
            <a:endCxn id="5" idx="3"/>
          </p:cNvCxnSpPr>
          <p:nvPr/>
        </p:nvCxnSpPr>
        <p:spPr>
          <a:xfrm rot="16200000" flipV="1">
            <a:off x="3653996" y="2143382"/>
            <a:ext cx="546786" cy="12892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4" idx="0"/>
            <a:endCxn id="9" idx="2"/>
          </p:cNvCxnSpPr>
          <p:nvPr/>
        </p:nvCxnSpPr>
        <p:spPr>
          <a:xfrm rot="5400000" flipH="1" flipV="1">
            <a:off x="4070007" y="2559393"/>
            <a:ext cx="1003986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4" idx="0"/>
            <a:endCxn id="8" idx="1"/>
          </p:cNvCxnSpPr>
          <p:nvPr/>
        </p:nvCxnSpPr>
        <p:spPr>
          <a:xfrm rot="5400000" flipH="1" flipV="1">
            <a:off x="4944247" y="2142353"/>
            <a:ext cx="546786" cy="12912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Elbow Connector 121"/>
          <p:cNvCxnSpPr>
            <a:stCxn id="4" idx="2"/>
            <a:endCxn id="10" idx="1"/>
          </p:cNvCxnSpPr>
          <p:nvPr/>
        </p:nvCxnSpPr>
        <p:spPr>
          <a:xfrm rot="16200000" flipH="1">
            <a:off x="4919533" y="3399652"/>
            <a:ext cx="596214" cy="12912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Elbow Connector 124"/>
          <p:cNvCxnSpPr>
            <a:stCxn id="4" idx="2"/>
            <a:endCxn id="11" idx="3"/>
          </p:cNvCxnSpPr>
          <p:nvPr/>
        </p:nvCxnSpPr>
        <p:spPr>
          <a:xfrm rot="5400000">
            <a:off x="3629282" y="3400682"/>
            <a:ext cx="596214" cy="12892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Elbow Connector 127"/>
          <p:cNvCxnSpPr>
            <a:stCxn id="4" idx="2"/>
            <a:endCxn id="7" idx="0"/>
          </p:cNvCxnSpPr>
          <p:nvPr/>
        </p:nvCxnSpPr>
        <p:spPr>
          <a:xfrm rot="5400000">
            <a:off x="4045293" y="4273893"/>
            <a:ext cx="105341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29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89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Kory</dc:creator>
  <cp:lastModifiedBy>Kory</cp:lastModifiedBy>
  <cp:revision>3</cp:revision>
  <dcterms:created xsi:type="dcterms:W3CDTF">2015-01-23T22:10:33Z</dcterms:created>
  <dcterms:modified xsi:type="dcterms:W3CDTF">2015-01-23T22:30:51Z</dcterms:modified>
</cp:coreProperties>
</file>