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7" r:id="rId1"/>
  </p:sldMasterIdLst>
  <p:notesMasterIdLst>
    <p:notesMasterId r:id="rId27"/>
  </p:notesMasterIdLst>
  <p:sldIdLst>
    <p:sldId id="257" r:id="rId2"/>
    <p:sldId id="287" r:id="rId3"/>
    <p:sldId id="314" r:id="rId4"/>
    <p:sldId id="327" r:id="rId5"/>
    <p:sldId id="328" r:id="rId6"/>
    <p:sldId id="329" r:id="rId7"/>
    <p:sldId id="296" r:id="rId8"/>
    <p:sldId id="297" r:id="rId9"/>
    <p:sldId id="315" r:id="rId10"/>
    <p:sldId id="316" r:id="rId11"/>
    <p:sldId id="317" r:id="rId12"/>
    <p:sldId id="318" r:id="rId13"/>
    <p:sldId id="330" r:id="rId14"/>
    <p:sldId id="319" r:id="rId15"/>
    <p:sldId id="320" r:id="rId16"/>
    <p:sldId id="321" r:id="rId17"/>
    <p:sldId id="322" r:id="rId18"/>
    <p:sldId id="331" r:id="rId19"/>
    <p:sldId id="332" r:id="rId20"/>
    <p:sldId id="323" r:id="rId21"/>
    <p:sldId id="324" r:id="rId22"/>
    <p:sldId id="325" r:id="rId23"/>
    <p:sldId id="326" r:id="rId24"/>
    <p:sldId id="333" r:id="rId25"/>
    <p:sldId id="334" r:id="rId26"/>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5139"/>
    <p:restoredTop sz="94650"/>
  </p:normalViewPr>
  <p:slideViewPr>
    <p:cSldViewPr>
      <p:cViewPr varScale="1">
        <p:scale>
          <a:sx n="98" d="100"/>
          <a:sy n="98" d="100"/>
        </p:scale>
        <p:origin x="192" y="1240"/>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8/1/19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8/1/19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316038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8/1/19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7237909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8/1/19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0" name="TextBox 19"/>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latin typeface="Arial"/>
              </a:rPr>
              <a:t>”</a:t>
            </a:r>
            <a:endParaRPr lang="en-US" sz="1350" dirty="0">
              <a:solidFill>
                <a:schemeClr val="accent1">
                  <a:lumMod val="60000"/>
                  <a:lumOff val="40000"/>
                </a:schemeClr>
              </a:solidFill>
              <a:latin typeface="Arial"/>
            </a:endParaRPr>
          </a:p>
        </p:txBody>
      </p:sp>
    </p:spTree>
    <p:extLst>
      <p:ext uri="{BB962C8B-B14F-4D97-AF65-F5344CB8AC3E}">
        <p14:creationId xmlns:p14="http://schemas.microsoft.com/office/powerpoint/2010/main" val="24304653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8/1/19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6203286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8/1/19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8788150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8/1/19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8845508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8/1/19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4596320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8/1/19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8445094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800">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normAutofit/>
          </a:bodyPr>
          <a:lstStyle>
            <a:lvl1pPr marL="0" indent="0">
              <a:buNone/>
              <a:defRPr sz="2400">
                <a:solidFill>
                  <a:schemeClr val="tx1">
                    <a:lumMod val="85000"/>
                    <a:lumOff val="15000"/>
                  </a:schemeClr>
                </a:solidFill>
                <a:latin typeface="Calibri" panose="020F0502020204030204" pitchFamily="34" charset="0"/>
                <a:cs typeface="Calibri" panose="020F0502020204030204" pitchFamily="34" charset="0"/>
              </a:defRPr>
            </a:lvl1pPr>
            <a:lvl2pPr marL="342900" indent="0">
              <a:buNone/>
              <a:defRPr sz="2400">
                <a:solidFill>
                  <a:schemeClr val="tx1">
                    <a:lumMod val="85000"/>
                    <a:lumOff val="15000"/>
                  </a:schemeClr>
                </a:solidFill>
                <a:latin typeface="Calibri" panose="020F0502020204030204" pitchFamily="34" charset="0"/>
                <a:cs typeface="Calibri" panose="020F0502020204030204" pitchFamily="34" charset="0"/>
              </a:defRPr>
            </a:lvl2pPr>
            <a:lvl3pPr marL="685800" indent="0">
              <a:buNone/>
              <a:defRPr sz="2400">
                <a:solidFill>
                  <a:schemeClr val="tx1">
                    <a:lumMod val="85000"/>
                    <a:lumOff val="15000"/>
                  </a:schemeClr>
                </a:solidFill>
                <a:latin typeface="Calibri" panose="020F0502020204030204" pitchFamily="34" charset="0"/>
                <a:cs typeface="Calibri" panose="020F0502020204030204" pitchFamily="34" charset="0"/>
              </a:defRPr>
            </a:lvl3pPr>
            <a:lvl4pPr marL="1028700" indent="0">
              <a:buNone/>
              <a:defRPr sz="2400">
                <a:solidFill>
                  <a:schemeClr val="tx1">
                    <a:lumMod val="85000"/>
                    <a:lumOff val="15000"/>
                  </a:schemeClr>
                </a:solidFill>
                <a:latin typeface="Calibri" panose="020F0502020204030204" pitchFamily="34" charset="0"/>
                <a:cs typeface="Calibri" panose="020F0502020204030204" pitchFamily="34" charset="0"/>
              </a:defRPr>
            </a:lvl4pPr>
            <a:lvl5pPr marL="1371600" indent="0">
              <a:buNone/>
              <a:defRPr sz="2400">
                <a:solidFill>
                  <a:schemeClr val="tx1">
                    <a:lumMod val="85000"/>
                    <a:lumOff val="15000"/>
                  </a:schemeClr>
                </a:solidFill>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D8241E9-601D-4A27-BF72-C7763949FF5A}" type="datetimeFigureOut">
              <a:rPr lang="en-US" smtClean="0"/>
              <a:pPr/>
              <a:t>8/1/19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197451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8/1/19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5566299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8/1/19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375905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8/1/19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834203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normAutofit/>
          </a:bodyPr>
          <a:lstStyle>
            <a:lvl1pPr>
              <a:defRPr sz="2600">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Date Placeholder 2"/>
          <p:cNvSpPr>
            <a:spLocks noGrp="1"/>
          </p:cNvSpPr>
          <p:nvPr>
            <p:ph type="dt" sz="half" idx="10"/>
          </p:nvPr>
        </p:nvSpPr>
        <p:spPr/>
        <p:txBody>
          <a:bodyPr/>
          <a:lstStyle/>
          <a:p>
            <a:fld id="{4D8241E9-601D-4A27-BF72-C7763949FF5A}" type="datetimeFigureOut">
              <a:rPr lang="en-US" smtClean="0"/>
              <a:pPr/>
              <a:t>8/1/19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4599986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8/1/19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7981919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8/1/19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2676219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8/1/19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8616294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dirty="0"/>
              <a:t>Click to edit Master text styles</a:t>
            </a:r>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8/1/19</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3314503010"/>
      </p:ext>
    </p:extLst>
  </p:cSld>
  <p:clrMap bg1="lt1" tx1="dk1" bg2="lt2" tx2="dk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84" r:id="rId7"/>
    <p:sldLayoutId id="2147483785" r:id="rId8"/>
    <p:sldLayoutId id="2147483786" r:id="rId9"/>
    <p:sldLayoutId id="2147483787" r:id="rId10"/>
    <p:sldLayoutId id="2147483788" r:id="rId11"/>
    <p:sldLayoutId id="2147483789" r:id="rId12"/>
    <p:sldLayoutId id="2147483790" r:id="rId13"/>
    <p:sldLayoutId id="2147483791" r:id="rId14"/>
    <p:sldLayoutId id="2147483792" r:id="rId15"/>
    <p:sldLayoutId id="2147483793" r:id="rId16"/>
  </p:sldLayoutIdLst>
  <p:txStyles>
    <p:titleStyle>
      <a:lvl1pPr algn="l" defTabSz="342900" rtl="0" eaLnBrk="1" latinLnBrk="0" hangingPunct="1">
        <a:spcBef>
          <a:spcPct val="0"/>
        </a:spcBef>
        <a:buNone/>
        <a:defRPr sz="2600" kern="1200">
          <a:solidFill>
            <a:schemeClr val="accent1">
              <a:lumMod val="75000"/>
            </a:schemeClr>
          </a:solidFill>
          <a:latin typeface="Calibri" panose="020F0502020204030204" pitchFamily="34" charset="0"/>
          <a:ea typeface="+mj-ea"/>
          <a:cs typeface="Calibri" panose="020F050202020403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r="387" b="5283"/>
          <a:stretch/>
        </p:blipFill>
        <p:spPr>
          <a:xfrm>
            <a:off x="-29628" y="0"/>
            <a:ext cx="9173628" cy="5164038"/>
          </a:xfrm>
          <a:prstGeom prst="rect">
            <a:avLst/>
          </a:prstGeom>
        </p:spPr>
      </p:pic>
      <p:sp>
        <p:nvSpPr>
          <p:cNvPr id="6" name="Rectangle 5">
            <a:extLst>
              <a:ext uri="{FF2B5EF4-FFF2-40B4-BE49-F238E27FC236}">
                <a16:creationId xmlns:a16="http://schemas.microsoft.com/office/drawing/2014/main" id="{C52F299D-D2D3-C242-B2A1-63C26FD4F6DF}"/>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33C75FA1-0A6B-5C47-99D4-547D57C97EF6}"/>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8" name="TextBox 7">
            <a:extLst>
              <a:ext uri="{FF2B5EF4-FFF2-40B4-BE49-F238E27FC236}">
                <a16:creationId xmlns:a16="http://schemas.microsoft.com/office/drawing/2014/main" id="{B0EC07DE-6975-4242-BF7B-E4E5DBC1A0B6}"/>
              </a:ext>
            </a:extLst>
          </p:cNvPr>
          <p:cNvSpPr txBox="1"/>
          <p:nvPr/>
        </p:nvSpPr>
        <p:spPr>
          <a:xfrm>
            <a:off x="5486400" y="2446288"/>
            <a:ext cx="3276600" cy="2308324"/>
          </a:xfrm>
          <a:prstGeom prst="rect">
            <a:avLst/>
          </a:prstGeom>
          <a:noFill/>
        </p:spPr>
        <p:txBody>
          <a:bodyPr wrap="square" rtlCol="0">
            <a:spAutoFit/>
          </a:bodyPr>
          <a:lstStyle/>
          <a:p>
            <a:pPr algn="ctr"/>
            <a:r>
              <a:rPr lang="en-US" sz="3600" b="1" dirty="0">
                <a:latin typeface="Calibri" panose="020F0502020204030204" pitchFamily="34" charset="0"/>
                <a:cs typeface="Calibri" panose="020F0502020204030204" pitchFamily="34" charset="0"/>
              </a:rPr>
              <a:t>Steps On How To Train Your Mind To Think Positive</a:t>
            </a:r>
            <a:endParaRPr lang="en-ID" sz="36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9632" y="1563638"/>
            <a:ext cx="4896544" cy="2088232"/>
          </a:xfrm>
        </p:spPr>
        <p:txBody>
          <a:bodyPr>
            <a:noAutofit/>
          </a:bodyPr>
          <a:lstStyle/>
          <a:p>
            <a:pPr algn="ctr"/>
            <a:r>
              <a:rPr lang="en-US" dirty="0"/>
              <a:t>Here, you can record anything from just thanking yourself, child or spouse for all the hard works, complimenting your friend, having a discussion with your spouse about how their day was.</a:t>
            </a:r>
            <a:r>
              <a:rPr lang="en-ID" dirty="0"/>
              <a:t> </a:t>
            </a:r>
          </a:p>
        </p:txBody>
      </p:sp>
    </p:spTree>
    <p:extLst>
      <p:ext uri="{BB962C8B-B14F-4D97-AF65-F5344CB8AC3E}">
        <p14:creationId xmlns:p14="http://schemas.microsoft.com/office/powerpoint/2010/main" val="3391142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181257-99D1-054E-8DBF-209E5EC6E364}"/>
              </a:ext>
            </a:extLst>
          </p:cNvPr>
          <p:cNvSpPr>
            <a:spLocks noGrp="1"/>
          </p:cNvSpPr>
          <p:nvPr>
            <p:ph type="title"/>
          </p:nvPr>
        </p:nvSpPr>
        <p:spPr>
          <a:xfrm>
            <a:off x="508001" y="987574"/>
            <a:ext cx="6447501" cy="530374"/>
          </a:xfrm>
        </p:spPr>
        <p:txBody>
          <a:bodyPr>
            <a:normAutofit/>
          </a:bodyPr>
          <a:lstStyle/>
          <a:p>
            <a:r>
              <a:rPr lang="en-US" b="1" i="1" dirty="0"/>
              <a:t>Step 4: Help Others</a:t>
            </a:r>
            <a:endParaRPr lang="en-ID" b="1" dirty="0"/>
          </a:p>
        </p:txBody>
      </p:sp>
      <p:sp>
        <p:nvSpPr>
          <p:cNvPr id="3" name="Content Placeholder 2">
            <a:extLst>
              <a:ext uri="{FF2B5EF4-FFF2-40B4-BE49-F238E27FC236}">
                <a16:creationId xmlns:a16="http://schemas.microsoft.com/office/drawing/2014/main" id="{C2AC6606-9AE5-B341-95B4-61E6211B0B38}"/>
              </a:ext>
            </a:extLst>
          </p:cNvPr>
          <p:cNvSpPr>
            <a:spLocks noGrp="1"/>
          </p:cNvSpPr>
          <p:nvPr>
            <p:ph idx="1"/>
          </p:nvPr>
        </p:nvSpPr>
        <p:spPr>
          <a:xfrm>
            <a:off x="508001" y="1620442"/>
            <a:ext cx="6008215" cy="1023316"/>
          </a:xfrm>
        </p:spPr>
        <p:txBody>
          <a:bodyPr>
            <a:normAutofit/>
          </a:bodyPr>
          <a:lstStyle/>
          <a:p>
            <a:r>
              <a:rPr lang="en-US" dirty="0"/>
              <a:t>Each day is an opportunity for us to help someone in need. </a:t>
            </a:r>
          </a:p>
        </p:txBody>
      </p:sp>
      <p:pic>
        <p:nvPicPr>
          <p:cNvPr id="4" name="Picture 3">
            <a:extLst>
              <a:ext uri="{FF2B5EF4-FFF2-40B4-BE49-F238E27FC236}">
                <a16:creationId xmlns:a16="http://schemas.microsoft.com/office/drawing/2014/main" id="{6E4E6FF1-C680-314B-AC63-7C13D81B313E}"/>
              </a:ext>
            </a:extLst>
          </p:cNvPr>
          <p:cNvPicPr>
            <a:picLocks noChangeAspect="1"/>
          </p:cNvPicPr>
          <p:nvPr/>
        </p:nvPicPr>
        <p:blipFill>
          <a:blip r:embed="rId2"/>
          <a:stretch>
            <a:fillRect/>
          </a:stretch>
        </p:blipFill>
        <p:spPr>
          <a:xfrm>
            <a:off x="2190976" y="2911946"/>
            <a:ext cx="2642263" cy="1676028"/>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944431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14" presetClass="entr" presetSubtype="10" fill="hold" grpId="0" nodeType="withEffect">
                                  <p:stCondLst>
                                    <p:cond delay="100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5"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131590"/>
            <a:ext cx="5328592" cy="3024336"/>
          </a:xfrm>
        </p:spPr>
        <p:txBody>
          <a:bodyPr>
            <a:noAutofit/>
          </a:bodyPr>
          <a:lstStyle/>
          <a:p>
            <a:pPr algn="ctr"/>
            <a:r>
              <a:rPr lang="en-US" dirty="0"/>
              <a:t>However, helping others may take any form from just helping a friend organize their work/project, to helping a colleague with invoicing or helping someone in the kitchen with the cooking or the dishes, holding the door for someone, buying a stranger a cup of coffee as well as volunteering among others. </a:t>
            </a:r>
            <a:endParaRPr lang="en-ID" dirty="0"/>
          </a:p>
        </p:txBody>
      </p:sp>
    </p:spTree>
    <p:extLst>
      <p:ext uri="{BB962C8B-B14F-4D97-AF65-F5344CB8AC3E}">
        <p14:creationId xmlns:p14="http://schemas.microsoft.com/office/powerpoint/2010/main" val="1516816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19672" y="1635646"/>
            <a:ext cx="4032448" cy="3024336"/>
          </a:xfrm>
        </p:spPr>
        <p:txBody>
          <a:bodyPr>
            <a:noAutofit/>
          </a:bodyPr>
          <a:lstStyle/>
          <a:p>
            <a:pPr algn="ctr"/>
            <a:r>
              <a:rPr lang="en-US" dirty="0"/>
              <a:t>Each day, the purpose of putting a smile on someone's face and watch what positivity that has in your life. </a:t>
            </a:r>
            <a:endParaRPr lang="en-ID" dirty="0"/>
          </a:p>
        </p:txBody>
      </p:sp>
    </p:spTree>
    <p:extLst>
      <p:ext uri="{BB962C8B-B14F-4D97-AF65-F5344CB8AC3E}">
        <p14:creationId xmlns:p14="http://schemas.microsoft.com/office/powerpoint/2010/main" val="3757350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880B75-46CC-4D4E-A724-8F98891F795B}"/>
              </a:ext>
            </a:extLst>
          </p:cNvPr>
          <p:cNvSpPr>
            <a:spLocks noGrp="1"/>
          </p:cNvSpPr>
          <p:nvPr>
            <p:ph type="title"/>
          </p:nvPr>
        </p:nvSpPr>
        <p:spPr>
          <a:xfrm>
            <a:off x="508001" y="1177280"/>
            <a:ext cx="5936207" cy="890414"/>
          </a:xfrm>
        </p:spPr>
        <p:txBody>
          <a:bodyPr>
            <a:noAutofit/>
          </a:bodyPr>
          <a:lstStyle/>
          <a:p>
            <a:r>
              <a:rPr lang="en-US" b="1" i="1" dirty="0"/>
              <a:t>Step 5: Surround Yourself With Positive People</a:t>
            </a:r>
            <a:endParaRPr lang="en-ID" b="1" dirty="0"/>
          </a:p>
        </p:txBody>
      </p:sp>
      <p:sp>
        <p:nvSpPr>
          <p:cNvPr id="3" name="Content Placeholder 2">
            <a:extLst>
              <a:ext uri="{FF2B5EF4-FFF2-40B4-BE49-F238E27FC236}">
                <a16:creationId xmlns:a16="http://schemas.microsoft.com/office/drawing/2014/main" id="{5B407FDB-5B12-144E-B280-A2CCE85E562A}"/>
              </a:ext>
            </a:extLst>
          </p:cNvPr>
          <p:cNvSpPr>
            <a:spLocks noGrp="1"/>
          </p:cNvSpPr>
          <p:nvPr>
            <p:ph idx="1"/>
          </p:nvPr>
        </p:nvSpPr>
        <p:spPr>
          <a:xfrm>
            <a:off x="500017" y="2283718"/>
            <a:ext cx="5648175" cy="2016224"/>
          </a:xfrm>
        </p:spPr>
        <p:txBody>
          <a:bodyPr>
            <a:normAutofit fontScale="92500"/>
          </a:bodyPr>
          <a:lstStyle/>
          <a:p>
            <a:r>
              <a:rPr lang="en-US" dirty="0"/>
              <a:t>Did you know that emotions are contagious? Imagine walking into a room happy and jovial, and you find people gloomy and sad, what effect will that have on you after having a meeting with them for an hour or so?</a:t>
            </a:r>
            <a:endParaRPr lang="en-ID" dirty="0"/>
          </a:p>
        </p:txBody>
      </p:sp>
    </p:spTree>
    <p:extLst>
      <p:ext uri="{BB962C8B-B14F-4D97-AF65-F5344CB8AC3E}">
        <p14:creationId xmlns:p14="http://schemas.microsoft.com/office/powerpoint/2010/main" val="3951082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4"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down)">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563638"/>
            <a:ext cx="5256584" cy="2088232"/>
          </a:xfrm>
        </p:spPr>
        <p:txBody>
          <a:bodyPr>
            <a:noAutofit/>
          </a:bodyPr>
          <a:lstStyle/>
          <a:p>
            <a:pPr algn="ctr"/>
            <a:r>
              <a:rPr lang="en-US" dirty="0"/>
              <a:t>The truth is, you will leave that room feeling worse than you found them. If you spend time with people who like complaining and according to others blame, you will soon be doing the same.</a:t>
            </a:r>
            <a:r>
              <a:rPr lang="en-ID" dirty="0"/>
              <a:t> </a:t>
            </a:r>
          </a:p>
        </p:txBody>
      </p:sp>
    </p:spTree>
    <p:extLst>
      <p:ext uri="{BB962C8B-B14F-4D97-AF65-F5344CB8AC3E}">
        <p14:creationId xmlns:p14="http://schemas.microsoft.com/office/powerpoint/2010/main" val="3955169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133CDF-1D27-804C-8880-F9CBE3AD3A5A}"/>
              </a:ext>
            </a:extLst>
          </p:cNvPr>
          <p:cNvSpPr>
            <a:spLocks noGrp="1"/>
          </p:cNvSpPr>
          <p:nvPr>
            <p:ph type="title"/>
          </p:nvPr>
        </p:nvSpPr>
        <p:spPr>
          <a:xfrm>
            <a:off x="508001" y="1419622"/>
            <a:ext cx="6447501" cy="530374"/>
          </a:xfrm>
        </p:spPr>
        <p:txBody>
          <a:bodyPr>
            <a:normAutofit/>
          </a:bodyPr>
          <a:lstStyle/>
          <a:p>
            <a:r>
              <a:rPr lang="en-US" b="1" i="1" dirty="0"/>
              <a:t>Step 6: Look After Your Body And Mind</a:t>
            </a:r>
            <a:endParaRPr lang="en-ID" b="1" dirty="0"/>
          </a:p>
        </p:txBody>
      </p:sp>
      <p:sp>
        <p:nvSpPr>
          <p:cNvPr id="3" name="Content Placeholder 2">
            <a:extLst>
              <a:ext uri="{FF2B5EF4-FFF2-40B4-BE49-F238E27FC236}">
                <a16:creationId xmlns:a16="http://schemas.microsoft.com/office/drawing/2014/main" id="{A6FD6DB7-D1E2-8D47-9A8A-76B77B30680F}"/>
              </a:ext>
            </a:extLst>
          </p:cNvPr>
          <p:cNvSpPr>
            <a:spLocks noGrp="1"/>
          </p:cNvSpPr>
          <p:nvPr>
            <p:ph idx="1"/>
          </p:nvPr>
        </p:nvSpPr>
        <p:spPr>
          <a:xfrm>
            <a:off x="508001" y="2078808"/>
            <a:ext cx="5864199" cy="1830460"/>
          </a:xfrm>
        </p:spPr>
        <p:txBody>
          <a:bodyPr/>
          <a:lstStyle/>
          <a:p>
            <a:r>
              <a:rPr lang="en-US" dirty="0"/>
              <a:t>Based on research findings, it is evident that when you take good care of yourself both physically and mentally, this will influence happiness and satisfaction in your life. </a:t>
            </a:r>
            <a:endParaRPr lang="en-ID" dirty="0"/>
          </a:p>
        </p:txBody>
      </p:sp>
    </p:spTree>
    <p:extLst>
      <p:ext uri="{BB962C8B-B14F-4D97-AF65-F5344CB8AC3E}">
        <p14:creationId xmlns:p14="http://schemas.microsoft.com/office/powerpoint/2010/main" val="228951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12"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trips(downLeft)">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9632" y="1563638"/>
            <a:ext cx="4896544" cy="2088232"/>
          </a:xfrm>
        </p:spPr>
        <p:txBody>
          <a:bodyPr>
            <a:noAutofit/>
          </a:bodyPr>
          <a:lstStyle/>
          <a:p>
            <a:pPr algn="ctr"/>
            <a:r>
              <a:rPr lang="en-US" dirty="0"/>
              <a:t>For instance, when you purpose to eat healthily and work out regularly, the body will tend to release feel-good hormones that will lift your mood and change your general outlook of life. </a:t>
            </a:r>
            <a:endParaRPr lang="en-ID" dirty="0"/>
          </a:p>
        </p:txBody>
      </p:sp>
    </p:spTree>
    <p:extLst>
      <p:ext uri="{BB962C8B-B14F-4D97-AF65-F5344CB8AC3E}">
        <p14:creationId xmlns:p14="http://schemas.microsoft.com/office/powerpoint/2010/main" val="430505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9632" y="1563638"/>
            <a:ext cx="4896544" cy="2088232"/>
          </a:xfrm>
        </p:spPr>
        <p:txBody>
          <a:bodyPr>
            <a:noAutofit/>
          </a:bodyPr>
          <a:lstStyle/>
          <a:p>
            <a:pPr algn="ctr"/>
            <a:r>
              <a:rPr lang="en-US" dirty="0"/>
              <a:t>Mindfulness is one of the most important steps in helping you stay aware of your thoughts and feelings without necessarily passing judgment on whether they are good or bad.</a:t>
            </a:r>
            <a:r>
              <a:rPr lang="en-ID" dirty="0"/>
              <a:t> </a:t>
            </a:r>
          </a:p>
        </p:txBody>
      </p:sp>
    </p:spTree>
    <p:extLst>
      <p:ext uri="{BB962C8B-B14F-4D97-AF65-F5344CB8AC3E}">
        <p14:creationId xmlns:p14="http://schemas.microsoft.com/office/powerpoint/2010/main" val="1781833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19672" y="1058856"/>
            <a:ext cx="3888432" cy="1296144"/>
          </a:xfrm>
        </p:spPr>
        <p:txBody>
          <a:bodyPr>
            <a:noAutofit/>
          </a:bodyPr>
          <a:lstStyle/>
          <a:p>
            <a:pPr algn="ctr"/>
            <a:r>
              <a:rPr lang="en-US" dirty="0"/>
              <a:t>When the buzzer goes on, you simply stop what you are doing to take a deep breath. </a:t>
            </a:r>
            <a:endParaRPr lang="en-ID" dirty="0"/>
          </a:p>
        </p:txBody>
      </p:sp>
      <p:pic>
        <p:nvPicPr>
          <p:cNvPr id="2" name="Picture 1">
            <a:extLst>
              <a:ext uri="{FF2B5EF4-FFF2-40B4-BE49-F238E27FC236}">
                <a16:creationId xmlns:a16="http://schemas.microsoft.com/office/drawing/2014/main" id="{DD2FD68A-7032-E947-9254-B7F17D8710B5}"/>
              </a:ext>
            </a:extLst>
          </p:cNvPr>
          <p:cNvPicPr>
            <a:picLocks noChangeAspect="1"/>
          </p:cNvPicPr>
          <p:nvPr/>
        </p:nvPicPr>
        <p:blipFill>
          <a:blip r:embed="rId2"/>
          <a:stretch>
            <a:fillRect/>
          </a:stretch>
        </p:blipFill>
        <p:spPr>
          <a:xfrm>
            <a:off x="2226383" y="2643032"/>
            <a:ext cx="2675010" cy="1512894"/>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963433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181257-99D1-054E-8DBF-209E5EC6E364}"/>
              </a:ext>
            </a:extLst>
          </p:cNvPr>
          <p:cNvSpPr>
            <a:spLocks noGrp="1"/>
          </p:cNvSpPr>
          <p:nvPr>
            <p:ph type="title"/>
          </p:nvPr>
        </p:nvSpPr>
        <p:spPr>
          <a:xfrm>
            <a:off x="508001" y="1131590"/>
            <a:ext cx="6447501" cy="530374"/>
          </a:xfrm>
        </p:spPr>
        <p:txBody>
          <a:bodyPr>
            <a:normAutofit/>
          </a:bodyPr>
          <a:lstStyle/>
          <a:p>
            <a:r>
              <a:rPr lang="en-US" b="1" i="1" dirty="0"/>
              <a:t>Step 1: Observe Your Thoughts</a:t>
            </a:r>
            <a:endParaRPr lang="en-ID" b="1" dirty="0"/>
          </a:p>
        </p:txBody>
      </p:sp>
      <p:sp>
        <p:nvSpPr>
          <p:cNvPr id="3" name="Content Placeholder 2">
            <a:extLst>
              <a:ext uri="{FF2B5EF4-FFF2-40B4-BE49-F238E27FC236}">
                <a16:creationId xmlns:a16="http://schemas.microsoft.com/office/drawing/2014/main" id="{C2AC6606-9AE5-B341-95B4-61E6211B0B38}"/>
              </a:ext>
            </a:extLst>
          </p:cNvPr>
          <p:cNvSpPr>
            <a:spLocks noGrp="1"/>
          </p:cNvSpPr>
          <p:nvPr>
            <p:ph idx="1"/>
          </p:nvPr>
        </p:nvSpPr>
        <p:spPr>
          <a:xfrm>
            <a:off x="508001" y="1908474"/>
            <a:ext cx="6008215" cy="2190500"/>
          </a:xfrm>
        </p:spPr>
        <p:txBody>
          <a:bodyPr>
            <a:normAutofit/>
          </a:bodyPr>
          <a:lstStyle/>
          <a:p>
            <a:r>
              <a:rPr lang="en-US" dirty="0"/>
              <a:t>The first step to training your mind to think positively is observing your thoughts. This may be explained by the fact that we are creatures of habit. For instance, you may be anxious whenever you have a trip coming up. </a:t>
            </a:r>
          </a:p>
        </p:txBody>
      </p:sp>
    </p:spTree>
    <p:extLst>
      <p:ext uri="{BB962C8B-B14F-4D97-AF65-F5344CB8AC3E}">
        <p14:creationId xmlns:p14="http://schemas.microsoft.com/office/powerpoint/2010/main" val="830495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4"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181257-99D1-054E-8DBF-209E5EC6E364}"/>
              </a:ext>
            </a:extLst>
          </p:cNvPr>
          <p:cNvSpPr>
            <a:spLocks noGrp="1"/>
          </p:cNvSpPr>
          <p:nvPr>
            <p:ph type="title"/>
          </p:nvPr>
        </p:nvSpPr>
        <p:spPr>
          <a:xfrm>
            <a:off x="508001" y="1275606"/>
            <a:ext cx="6447501" cy="1106438"/>
          </a:xfrm>
        </p:spPr>
        <p:txBody>
          <a:bodyPr>
            <a:normAutofit/>
          </a:bodyPr>
          <a:lstStyle/>
          <a:p>
            <a:r>
              <a:rPr lang="en-US" b="1" i="1" dirty="0"/>
              <a:t>Step 7: Let Go Of All The Negativity So That You Can Have Inner Healing</a:t>
            </a:r>
            <a:endParaRPr lang="en-ID" b="1" dirty="0"/>
          </a:p>
        </p:txBody>
      </p:sp>
      <p:sp>
        <p:nvSpPr>
          <p:cNvPr id="3" name="Content Placeholder 2">
            <a:extLst>
              <a:ext uri="{FF2B5EF4-FFF2-40B4-BE49-F238E27FC236}">
                <a16:creationId xmlns:a16="http://schemas.microsoft.com/office/drawing/2014/main" id="{C2AC6606-9AE5-B341-95B4-61E6211B0B38}"/>
              </a:ext>
            </a:extLst>
          </p:cNvPr>
          <p:cNvSpPr>
            <a:spLocks noGrp="1"/>
          </p:cNvSpPr>
          <p:nvPr>
            <p:ph idx="1"/>
          </p:nvPr>
        </p:nvSpPr>
        <p:spPr>
          <a:xfrm>
            <a:off x="508001" y="2514798"/>
            <a:ext cx="6008215" cy="2190500"/>
          </a:xfrm>
        </p:spPr>
        <p:txBody>
          <a:bodyPr>
            <a:normAutofit/>
          </a:bodyPr>
          <a:lstStyle/>
          <a:p>
            <a:r>
              <a:rPr lang="en-US" dirty="0"/>
              <a:t>One of the tricks of becoming positive is uncovering all the negative thoughts we have and then releasing them all.</a:t>
            </a:r>
            <a:r>
              <a:rPr lang="en-ID" dirty="0"/>
              <a:t> </a:t>
            </a:r>
            <a:endParaRPr lang="en-US" dirty="0"/>
          </a:p>
        </p:txBody>
      </p:sp>
    </p:spTree>
    <p:extLst>
      <p:ext uri="{BB962C8B-B14F-4D97-AF65-F5344CB8AC3E}">
        <p14:creationId xmlns:p14="http://schemas.microsoft.com/office/powerpoint/2010/main" val="730336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4"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03648" y="1347614"/>
            <a:ext cx="4464496" cy="2376264"/>
          </a:xfrm>
        </p:spPr>
        <p:txBody>
          <a:bodyPr>
            <a:noAutofit/>
          </a:bodyPr>
          <a:lstStyle/>
          <a:p>
            <a:pPr algn="ctr"/>
            <a:r>
              <a:rPr lang="en-US" dirty="0"/>
              <a:t>It is these negative thoughts that often bring us pain and wounds in our lives, and we can never progress if we cannot let them all go for positive thoughts to have a place to reside in our minds.</a:t>
            </a:r>
            <a:r>
              <a:rPr lang="en-ID" dirty="0"/>
              <a:t> </a:t>
            </a:r>
          </a:p>
        </p:txBody>
      </p:sp>
    </p:spTree>
    <p:extLst>
      <p:ext uri="{BB962C8B-B14F-4D97-AF65-F5344CB8AC3E}">
        <p14:creationId xmlns:p14="http://schemas.microsoft.com/office/powerpoint/2010/main" val="2767184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880B75-46CC-4D4E-A724-8F98891F795B}"/>
              </a:ext>
            </a:extLst>
          </p:cNvPr>
          <p:cNvSpPr>
            <a:spLocks noGrp="1"/>
          </p:cNvSpPr>
          <p:nvPr>
            <p:ph type="title"/>
          </p:nvPr>
        </p:nvSpPr>
        <p:spPr>
          <a:xfrm>
            <a:off x="508001" y="1347614"/>
            <a:ext cx="6447501" cy="890414"/>
          </a:xfrm>
        </p:spPr>
        <p:txBody>
          <a:bodyPr>
            <a:noAutofit/>
          </a:bodyPr>
          <a:lstStyle/>
          <a:p>
            <a:r>
              <a:rPr lang="en-US" b="1" i="1" dirty="0"/>
              <a:t>Step 8: Make Time To Do Something That You Love</a:t>
            </a:r>
            <a:endParaRPr lang="en-ID" b="1" dirty="0"/>
          </a:p>
        </p:txBody>
      </p:sp>
      <p:sp>
        <p:nvSpPr>
          <p:cNvPr id="3" name="Content Placeholder 2">
            <a:extLst>
              <a:ext uri="{FF2B5EF4-FFF2-40B4-BE49-F238E27FC236}">
                <a16:creationId xmlns:a16="http://schemas.microsoft.com/office/drawing/2014/main" id="{5B407FDB-5B12-144E-B280-A2CCE85E562A}"/>
              </a:ext>
            </a:extLst>
          </p:cNvPr>
          <p:cNvSpPr>
            <a:spLocks noGrp="1"/>
          </p:cNvSpPr>
          <p:nvPr>
            <p:ph idx="1"/>
          </p:nvPr>
        </p:nvSpPr>
        <p:spPr>
          <a:xfrm>
            <a:off x="508001" y="2438848"/>
            <a:ext cx="5648175" cy="1573062"/>
          </a:xfrm>
        </p:spPr>
        <p:txBody>
          <a:bodyPr>
            <a:normAutofit/>
          </a:bodyPr>
          <a:lstStyle/>
          <a:p>
            <a:r>
              <a:rPr lang="en-US" dirty="0"/>
              <a:t>This is easier said than done. However, it is one of the most important steps of winning back positivity into your life. </a:t>
            </a:r>
            <a:endParaRPr lang="en-ID" dirty="0"/>
          </a:p>
        </p:txBody>
      </p:sp>
    </p:spTree>
    <p:extLst>
      <p:ext uri="{BB962C8B-B14F-4D97-AF65-F5344CB8AC3E}">
        <p14:creationId xmlns:p14="http://schemas.microsoft.com/office/powerpoint/2010/main" val="2525127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4"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down)">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1600" y="1315864"/>
            <a:ext cx="5616623" cy="1008112"/>
          </a:xfrm>
        </p:spPr>
        <p:txBody>
          <a:bodyPr>
            <a:noAutofit/>
          </a:bodyPr>
          <a:lstStyle/>
          <a:p>
            <a:pPr algn="ctr"/>
            <a:r>
              <a:rPr lang="en-US" dirty="0"/>
              <a:t>The truth is, the action does not matter, but what counts is that you love it. </a:t>
            </a:r>
            <a:endParaRPr lang="en-ID" dirty="0"/>
          </a:p>
        </p:txBody>
      </p:sp>
      <p:pic>
        <p:nvPicPr>
          <p:cNvPr id="2" name="Picture 1">
            <a:extLst>
              <a:ext uri="{FF2B5EF4-FFF2-40B4-BE49-F238E27FC236}">
                <a16:creationId xmlns:a16="http://schemas.microsoft.com/office/drawing/2014/main" id="{505A44D7-1DF0-7849-85BF-5029E492E520}"/>
              </a:ext>
            </a:extLst>
          </p:cNvPr>
          <p:cNvPicPr>
            <a:picLocks noChangeAspect="1"/>
          </p:cNvPicPr>
          <p:nvPr/>
        </p:nvPicPr>
        <p:blipFill>
          <a:blip r:embed="rId2"/>
          <a:stretch>
            <a:fillRect/>
          </a:stretch>
        </p:blipFill>
        <p:spPr>
          <a:xfrm>
            <a:off x="2429265" y="2467992"/>
            <a:ext cx="2701292" cy="1399902"/>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274900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5616" y="1275606"/>
            <a:ext cx="5112568" cy="2376264"/>
          </a:xfrm>
        </p:spPr>
        <p:txBody>
          <a:bodyPr>
            <a:noAutofit/>
          </a:bodyPr>
          <a:lstStyle/>
          <a:p>
            <a:pPr algn="ctr"/>
            <a:r>
              <a:rPr lang="en-US" dirty="0"/>
              <a:t>Start by setting aside time each day from just an hour to focus on the things you love. These are some of the things that impact your happiness and fulfillment in life, and you do not want to miss out on them. </a:t>
            </a:r>
            <a:endParaRPr lang="en-ID" dirty="0"/>
          </a:p>
        </p:txBody>
      </p:sp>
    </p:spTree>
    <p:extLst>
      <p:ext uri="{BB962C8B-B14F-4D97-AF65-F5344CB8AC3E}">
        <p14:creationId xmlns:p14="http://schemas.microsoft.com/office/powerpoint/2010/main" val="46221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5656" y="1779662"/>
            <a:ext cx="4392488" cy="2088232"/>
          </a:xfrm>
        </p:spPr>
        <p:txBody>
          <a:bodyPr>
            <a:noAutofit/>
          </a:bodyPr>
          <a:lstStyle/>
          <a:p>
            <a:pPr algn="ctr"/>
            <a:r>
              <a:rPr lang="en-US" dirty="0"/>
              <a:t>Within no time, you will realize how that changes your thinking to one with more positivity than you ever thought possible. </a:t>
            </a:r>
            <a:endParaRPr lang="en-ID" dirty="0"/>
          </a:p>
        </p:txBody>
      </p:sp>
    </p:spTree>
    <p:extLst>
      <p:ext uri="{BB962C8B-B14F-4D97-AF65-F5344CB8AC3E}">
        <p14:creationId xmlns:p14="http://schemas.microsoft.com/office/powerpoint/2010/main" val="1057534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47664" y="1779662"/>
            <a:ext cx="4104456" cy="1440160"/>
          </a:xfrm>
        </p:spPr>
        <p:txBody>
          <a:bodyPr>
            <a:noAutofit/>
          </a:bodyPr>
          <a:lstStyle/>
          <a:p>
            <a:pPr algn="ctr"/>
            <a:r>
              <a:rPr lang="en-US" dirty="0"/>
              <a:t>Or it may be that what is causing you to be upset is because you had a major fight with your spouse. </a:t>
            </a:r>
            <a:endParaRPr lang="en-ID" dirty="0"/>
          </a:p>
        </p:txBody>
      </p:sp>
    </p:spTree>
    <p:extLst>
      <p:ext uri="{BB962C8B-B14F-4D97-AF65-F5344CB8AC3E}">
        <p14:creationId xmlns:p14="http://schemas.microsoft.com/office/powerpoint/2010/main" val="3325387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91680" y="1491630"/>
            <a:ext cx="3888432" cy="2088232"/>
          </a:xfrm>
        </p:spPr>
        <p:txBody>
          <a:bodyPr>
            <a:noAutofit/>
          </a:bodyPr>
          <a:lstStyle/>
          <a:p>
            <a:pPr algn="ctr"/>
            <a:r>
              <a:rPr lang="en-US" dirty="0"/>
              <a:t>The moment you know the negative thoughts that keep bothering you, it will be easy to devise a plan to resolve the problem.</a:t>
            </a:r>
            <a:r>
              <a:rPr lang="en-ID" dirty="0"/>
              <a:t> </a:t>
            </a:r>
          </a:p>
        </p:txBody>
      </p:sp>
    </p:spTree>
    <p:extLst>
      <p:ext uri="{BB962C8B-B14F-4D97-AF65-F5344CB8AC3E}">
        <p14:creationId xmlns:p14="http://schemas.microsoft.com/office/powerpoint/2010/main" val="1679190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63688" y="1491630"/>
            <a:ext cx="3744416" cy="2088232"/>
          </a:xfrm>
        </p:spPr>
        <p:txBody>
          <a:bodyPr>
            <a:noAutofit/>
          </a:bodyPr>
          <a:lstStyle/>
          <a:p>
            <a:pPr algn="ctr"/>
            <a:r>
              <a:rPr lang="en-US" dirty="0"/>
              <a:t>On the other hand, if it a coworker that bothers you so much, all you can do is try to avoid interacting with them as much as you. </a:t>
            </a:r>
            <a:endParaRPr lang="en-ID" dirty="0"/>
          </a:p>
        </p:txBody>
      </p:sp>
    </p:spTree>
    <p:extLst>
      <p:ext uri="{BB962C8B-B14F-4D97-AF65-F5344CB8AC3E}">
        <p14:creationId xmlns:p14="http://schemas.microsoft.com/office/powerpoint/2010/main" val="1067494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47664" y="1707654"/>
            <a:ext cx="3888432" cy="1584176"/>
          </a:xfrm>
        </p:spPr>
        <p:txBody>
          <a:bodyPr>
            <a:noAutofit/>
          </a:bodyPr>
          <a:lstStyle/>
          <a:p>
            <a:pPr algn="ctr"/>
            <a:r>
              <a:rPr lang="en-US" dirty="0"/>
              <a:t>Everything starts from your thoughts, so be on the lookout for negative thoughts and their possible triggers. </a:t>
            </a:r>
            <a:endParaRPr lang="en-ID" dirty="0"/>
          </a:p>
        </p:txBody>
      </p:sp>
    </p:spTree>
    <p:extLst>
      <p:ext uri="{BB962C8B-B14F-4D97-AF65-F5344CB8AC3E}">
        <p14:creationId xmlns:p14="http://schemas.microsoft.com/office/powerpoint/2010/main" val="3054873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880B75-46CC-4D4E-A724-8F98891F795B}"/>
              </a:ext>
            </a:extLst>
          </p:cNvPr>
          <p:cNvSpPr>
            <a:spLocks noGrp="1"/>
          </p:cNvSpPr>
          <p:nvPr>
            <p:ph type="title"/>
          </p:nvPr>
        </p:nvSpPr>
        <p:spPr>
          <a:xfrm>
            <a:off x="508001" y="1563638"/>
            <a:ext cx="6447501" cy="602382"/>
          </a:xfrm>
        </p:spPr>
        <p:txBody>
          <a:bodyPr>
            <a:normAutofit/>
          </a:bodyPr>
          <a:lstStyle/>
          <a:p>
            <a:r>
              <a:rPr lang="en-US" b="1" i="1" dirty="0"/>
              <a:t>Step 2: Scan For The Three Daily Positives</a:t>
            </a:r>
            <a:endParaRPr lang="en-ID" b="1" dirty="0"/>
          </a:p>
        </p:txBody>
      </p:sp>
      <p:sp>
        <p:nvSpPr>
          <p:cNvPr id="3" name="Content Placeholder 2">
            <a:extLst>
              <a:ext uri="{FF2B5EF4-FFF2-40B4-BE49-F238E27FC236}">
                <a16:creationId xmlns:a16="http://schemas.microsoft.com/office/drawing/2014/main" id="{5B407FDB-5B12-144E-B280-A2CCE85E562A}"/>
              </a:ext>
            </a:extLst>
          </p:cNvPr>
          <p:cNvSpPr>
            <a:spLocks noGrp="1"/>
          </p:cNvSpPr>
          <p:nvPr>
            <p:ph idx="1"/>
          </p:nvPr>
        </p:nvSpPr>
        <p:spPr>
          <a:xfrm>
            <a:off x="508001" y="2366840"/>
            <a:ext cx="5648175" cy="1573062"/>
          </a:xfrm>
        </p:spPr>
        <p:txBody>
          <a:bodyPr>
            <a:normAutofit/>
          </a:bodyPr>
          <a:lstStyle/>
          <a:p>
            <a:r>
              <a:rPr lang="en-US" dirty="0"/>
              <a:t>Every single day, we have experiences and encounters, some of which are negative, while others are positive.</a:t>
            </a:r>
            <a:r>
              <a:rPr lang="en-ID" dirty="0"/>
              <a:t> </a:t>
            </a:r>
          </a:p>
        </p:txBody>
      </p:sp>
    </p:spTree>
    <p:extLst>
      <p:ext uri="{BB962C8B-B14F-4D97-AF65-F5344CB8AC3E}">
        <p14:creationId xmlns:p14="http://schemas.microsoft.com/office/powerpoint/2010/main" val="2540069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4"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down)">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5616" y="1491630"/>
            <a:ext cx="5040560" cy="2088232"/>
          </a:xfrm>
        </p:spPr>
        <p:txBody>
          <a:bodyPr>
            <a:noAutofit/>
          </a:bodyPr>
          <a:lstStyle/>
          <a:p>
            <a:pPr algn="ctr"/>
            <a:r>
              <a:rPr lang="en-US" dirty="0"/>
              <a:t>It can range from someone buying you coffee at work, watching the sunset with your husband, or landing a new client. All these are things that are more than enough to make you happy.</a:t>
            </a:r>
            <a:endParaRPr lang="en-ID" dirty="0"/>
          </a:p>
        </p:txBody>
      </p:sp>
    </p:spTree>
    <p:extLst>
      <p:ext uri="{BB962C8B-B14F-4D97-AF65-F5344CB8AC3E}">
        <p14:creationId xmlns:p14="http://schemas.microsoft.com/office/powerpoint/2010/main" val="3083193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133CDF-1D27-804C-8880-F9CBE3AD3A5A}"/>
              </a:ext>
            </a:extLst>
          </p:cNvPr>
          <p:cNvSpPr>
            <a:spLocks noGrp="1"/>
          </p:cNvSpPr>
          <p:nvPr>
            <p:ph type="title"/>
          </p:nvPr>
        </p:nvSpPr>
        <p:spPr>
          <a:xfrm>
            <a:off x="508001" y="1275606"/>
            <a:ext cx="6447501" cy="530374"/>
          </a:xfrm>
        </p:spPr>
        <p:txBody>
          <a:bodyPr>
            <a:normAutofit/>
          </a:bodyPr>
          <a:lstStyle/>
          <a:p>
            <a:r>
              <a:rPr lang="en-US" b="1" i="1" dirty="0"/>
              <a:t>Step 3: Give Someone A Shout Out</a:t>
            </a:r>
            <a:endParaRPr lang="en-ID" b="1" dirty="0"/>
          </a:p>
        </p:txBody>
      </p:sp>
      <p:sp>
        <p:nvSpPr>
          <p:cNvPr id="3" name="Content Placeholder 2">
            <a:extLst>
              <a:ext uri="{FF2B5EF4-FFF2-40B4-BE49-F238E27FC236}">
                <a16:creationId xmlns:a16="http://schemas.microsoft.com/office/drawing/2014/main" id="{A6FD6DB7-D1E2-8D47-9A8A-76B77B30680F}"/>
              </a:ext>
            </a:extLst>
          </p:cNvPr>
          <p:cNvSpPr>
            <a:spLocks noGrp="1"/>
          </p:cNvSpPr>
          <p:nvPr>
            <p:ph idx="1"/>
          </p:nvPr>
        </p:nvSpPr>
        <p:spPr>
          <a:xfrm>
            <a:off x="508001" y="1934792"/>
            <a:ext cx="5864199" cy="1830460"/>
          </a:xfrm>
        </p:spPr>
        <p:txBody>
          <a:bodyPr/>
          <a:lstStyle/>
          <a:p>
            <a:r>
              <a:rPr lang="en-US" dirty="0"/>
              <a:t>Gratitude is really important. The best place to start is by keeping a gratitude journal where you record all the things you are grateful for every single day.</a:t>
            </a:r>
            <a:r>
              <a:rPr lang="en-ID" dirty="0"/>
              <a:t> </a:t>
            </a:r>
          </a:p>
        </p:txBody>
      </p:sp>
    </p:spTree>
    <p:extLst>
      <p:ext uri="{BB962C8B-B14F-4D97-AF65-F5344CB8AC3E}">
        <p14:creationId xmlns:p14="http://schemas.microsoft.com/office/powerpoint/2010/main" val="1027738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12"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trips(downLeft)">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theme/theme1.xml><?xml version="1.0" encoding="utf-8"?>
<a:theme xmlns:a="http://schemas.openxmlformats.org/drawingml/2006/main" name="Facet">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197</TotalTime>
  <Words>815</Words>
  <Application>Microsoft Macintosh PowerPoint</Application>
  <PresentationFormat>On-screen Show (16:9)</PresentationFormat>
  <Paragraphs>34</Paragraphs>
  <Slides>25</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Calibri</vt:lpstr>
      <vt:lpstr>Trebuchet MS</vt:lpstr>
      <vt:lpstr>Wingdings 3</vt:lpstr>
      <vt:lpstr>Facet</vt:lpstr>
      <vt:lpstr>PowerPoint Presentation</vt:lpstr>
      <vt:lpstr>Step 1: Observe Your Thoughts</vt:lpstr>
      <vt:lpstr>PowerPoint Presentation</vt:lpstr>
      <vt:lpstr>PowerPoint Presentation</vt:lpstr>
      <vt:lpstr>PowerPoint Presentation</vt:lpstr>
      <vt:lpstr>PowerPoint Presentation</vt:lpstr>
      <vt:lpstr>Step 2: Scan For The Three Daily Positives</vt:lpstr>
      <vt:lpstr>PowerPoint Presentation</vt:lpstr>
      <vt:lpstr>Step 3: Give Someone A Shout Out</vt:lpstr>
      <vt:lpstr>PowerPoint Presentation</vt:lpstr>
      <vt:lpstr>Step 4: Help Others</vt:lpstr>
      <vt:lpstr>PowerPoint Presentation</vt:lpstr>
      <vt:lpstr>PowerPoint Presentation</vt:lpstr>
      <vt:lpstr>Step 5: Surround Yourself With Positive People</vt:lpstr>
      <vt:lpstr>PowerPoint Presentation</vt:lpstr>
      <vt:lpstr>Step 6: Look After Your Body And Mind</vt:lpstr>
      <vt:lpstr>PowerPoint Presentation</vt:lpstr>
      <vt:lpstr>PowerPoint Presentation</vt:lpstr>
      <vt:lpstr>PowerPoint Presentation</vt:lpstr>
      <vt:lpstr>Step 7: Let Go Of All The Negativity So That You Can Have Inner Healing</vt:lpstr>
      <vt:lpstr>PowerPoint Presentation</vt:lpstr>
      <vt:lpstr>Step 8: Make Time To Do Something That You Love</vt:lpstr>
      <vt:lpstr>PowerPoint Presentation</vt:lpstr>
      <vt:lpstr>PowerPoint Presentation</vt:lpstr>
      <vt:lpstr>PowerPoint Presentation</vt:lpstr>
    </vt:vector>
  </TitlesOfParts>
  <Company/>
  <LinksUpToDate>false</LinksUpToDate>
  <SharedDoc>false</SharedDoc>
  <HyperlinksChanged>false</HyperlinksChanged>
  <AppVersion>16.0015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28</cp:revision>
  <dcterms:created xsi:type="dcterms:W3CDTF">2018-08-30T23:41:56Z</dcterms:created>
  <dcterms:modified xsi:type="dcterms:W3CDTF">2019-08-01T15:33:26Z</dcterms:modified>
</cp:coreProperties>
</file>