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6"/>
  </p:notesMasterIdLst>
  <p:sldIdLst>
    <p:sldId id="257" r:id="rId2"/>
    <p:sldId id="287" r:id="rId3"/>
    <p:sldId id="317" r:id="rId4"/>
    <p:sldId id="332" r:id="rId5"/>
    <p:sldId id="333" r:id="rId6"/>
    <p:sldId id="296" r:id="rId7"/>
    <p:sldId id="327" r:id="rId8"/>
    <p:sldId id="334" r:id="rId9"/>
    <p:sldId id="335" r:id="rId10"/>
    <p:sldId id="315" r:id="rId11"/>
    <p:sldId id="316" r:id="rId12"/>
    <p:sldId id="336" r:id="rId13"/>
    <p:sldId id="337" r:id="rId14"/>
    <p:sldId id="338" r:id="rId15"/>
    <p:sldId id="325" r:id="rId16"/>
    <p:sldId id="326" r:id="rId17"/>
    <p:sldId id="339" r:id="rId18"/>
    <p:sldId id="328" r:id="rId19"/>
    <p:sldId id="329" r:id="rId20"/>
    <p:sldId id="340" r:id="rId21"/>
    <p:sldId id="330" r:id="rId22"/>
    <p:sldId id="331" r:id="rId23"/>
    <p:sldId id="341" r:id="rId24"/>
    <p:sldId id="342"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8/2/19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8/2/19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355504" y="2769453"/>
            <a:ext cx="3538392" cy="1661993"/>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Tips To Train Your Mind For Positive Thoughts</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347614"/>
            <a:ext cx="6447501" cy="530374"/>
          </a:xfrm>
        </p:spPr>
        <p:txBody>
          <a:bodyPr>
            <a:normAutofit/>
          </a:bodyPr>
          <a:lstStyle/>
          <a:p>
            <a:r>
              <a:rPr lang="en-US" b="1" i="1" dirty="0"/>
              <a:t>Talk Good Care Of Yourself</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006800"/>
            <a:ext cx="5864199" cy="1501054"/>
          </a:xfrm>
        </p:spPr>
        <p:txBody>
          <a:bodyPr>
            <a:normAutofit lnSpcReduction="10000"/>
          </a:bodyPr>
          <a:lstStyle/>
          <a:p>
            <a:r>
              <a:rPr lang="en-US" dirty="0"/>
              <a:t>So many research studies have shown that the things we eat and rink greatly influences our emotional state just like our approach to sleep and exercise.</a:t>
            </a:r>
            <a:endParaRPr lang="en-ID" dirty="0"/>
          </a:p>
        </p:txBody>
      </p:sp>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203598"/>
            <a:ext cx="5112568" cy="864096"/>
          </a:xfrm>
        </p:spPr>
        <p:txBody>
          <a:bodyPr>
            <a:noAutofit/>
          </a:bodyPr>
          <a:lstStyle/>
          <a:p>
            <a:pPr algn="ctr"/>
            <a:r>
              <a:rPr lang="en-US" dirty="0"/>
              <a:t>This way, you can easily identify potential areas of improvement.</a:t>
            </a:r>
            <a:endParaRPr lang="en-ID" dirty="0"/>
          </a:p>
        </p:txBody>
      </p:sp>
      <p:pic>
        <p:nvPicPr>
          <p:cNvPr id="2" name="Picture 1">
            <a:extLst>
              <a:ext uri="{FF2B5EF4-FFF2-40B4-BE49-F238E27FC236}">
                <a16:creationId xmlns:a16="http://schemas.microsoft.com/office/drawing/2014/main" id="{BE438F4F-7088-F647-B111-9FE9E9157C89}"/>
              </a:ext>
            </a:extLst>
          </p:cNvPr>
          <p:cNvPicPr>
            <a:picLocks noChangeAspect="1"/>
          </p:cNvPicPr>
          <p:nvPr/>
        </p:nvPicPr>
        <p:blipFill>
          <a:blip r:embed="rId2"/>
          <a:stretch>
            <a:fillRect/>
          </a:stretch>
        </p:blipFill>
        <p:spPr>
          <a:xfrm>
            <a:off x="2574032" y="2355726"/>
            <a:ext cx="2627784" cy="144447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635646"/>
            <a:ext cx="4032448" cy="2088232"/>
          </a:xfrm>
        </p:spPr>
        <p:txBody>
          <a:bodyPr>
            <a:noAutofit/>
          </a:bodyPr>
          <a:lstStyle/>
          <a:p>
            <a:pPr algn="ctr"/>
            <a:r>
              <a:rPr lang="en-US" dirty="0"/>
              <a:t>Ask yourself whether your diet is healthy if it offers you the right minerals and nutrients for your body.</a:t>
            </a:r>
            <a:endParaRPr lang="en-ID" dirty="0"/>
          </a:p>
        </p:txBody>
      </p:sp>
    </p:spTree>
    <p:extLst>
      <p:ext uri="{BB962C8B-B14F-4D97-AF65-F5344CB8AC3E}">
        <p14:creationId xmlns:p14="http://schemas.microsoft.com/office/powerpoint/2010/main" val="136872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563638"/>
            <a:ext cx="4608512" cy="2088232"/>
          </a:xfrm>
        </p:spPr>
        <p:txBody>
          <a:bodyPr>
            <a:noAutofit/>
          </a:bodyPr>
          <a:lstStyle/>
          <a:p>
            <a:pPr algn="ctr"/>
            <a:r>
              <a:rPr lang="en-US" dirty="0"/>
              <a:t>From research, it is clear that vitamin deficiencies have an impact on our health and has been associated with anxiety and depression. </a:t>
            </a:r>
            <a:endParaRPr lang="en-ID" dirty="0"/>
          </a:p>
        </p:txBody>
      </p:sp>
    </p:spTree>
    <p:extLst>
      <p:ext uri="{BB962C8B-B14F-4D97-AF65-F5344CB8AC3E}">
        <p14:creationId xmlns:p14="http://schemas.microsoft.com/office/powerpoint/2010/main" val="422291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491630"/>
            <a:ext cx="5112568" cy="2088232"/>
          </a:xfrm>
        </p:spPr>
        <p:txBody>
          <a:bodyPr>
            <a:noAutofit/>
          </a:bodyPr>
          <a:lstStyle/>
          <a:p>
            <a:pPr algn="ctr"/>
            <a:r>
              <a:rPr lang="en-US" dirty="0"/>
              <a:t>On the other hand, failing to get adequate sleep time at night has also been shown to have an impact on our thinking by naturally stimulating negative thoughts.</a:t>
            </a:r>
            <a:endParaRPr lang="en-ID" dirty="0"/>
          </a:p>
        </p:txBody>
      </p:sp>
    </p:spTree>
    <p:extLst>
      <p:ext uri="{BB962C8B-B14F-4D97-AF65-F5344CB8AC3E}">
        <p14:creationId xmlns:p14="http://schemas.microsoft.com/office/powerpoint/2010/main" val="372254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419622"/>
            <a:ext cx="6447501" cy="530374"/>
          </a:xfrm>
        </p:spPr>
        <p:txBody>
          <a:bodyPr>
            <a:normAutofit/>
          </a:bodyPr>
          <a:lstStyle/>
          <a:p>
            <a:r>
              <a:rPr lang="en-US" b="1" i="1" dirty="0"/>
              <a:t>Give Positivity To Feel The Positivity</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196506"/>
            <a:ext cx="6008215" cy="2190500"/>
          </a:xfrm>
        </p:spPr>
        <p:txBody>
          <a:bodyPr>
            <a:normAutofit/>
          </a:bodyPr>
          <a:lstStyle/>
          <a:p>
            <a:r>
              <a:rPr lang="en-US" dirty="0"/>
              <a:t>Did you know that when you are kind to the people around you they do not just become happy, but you also feel good about it?</a:t>
            </a:r>
          </a:p>
        </p:txBody>
      </p:sp>
    </p:spTree>
    <p:extLst>
      <p:ext uri="{BB962C8B-B14F-4D97-AF65-F5344CB8AC3E}">
        <p14:creationId xmlns:p14="http://schemas.microsoft.com/office/powerpoint/2010/main" val="332057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275606"/>
            <a:ext cx="4464496" cy="2016224"/>
          </a:xfrm>
        </p:spPr>
        <p:txBody>
          <a:bodyPr>
            <a:noAutofit/>
          </a:bodyPr>
          <a:lstStyle/>
          <a:p>
            <a:pPr algn="ctr"/>
            <a:r>
              <a:rPr lang="en-US" dirty="0"/>
              <a:t>It is what will help you break free from negative thinking. </a:t>
            </a:r>
            <a:endParaRPr lang="en-ID" dirty="0"/>
          </a:p>
        </p:txBody>
      </p:sp>
      <p:pic>
        <p:nvPicPr>
          <p:cNvPr id="2" name="Picture 1">
            <a:extLst>
              <a:ext uri="{FF2B5EF4-FFF2-40B4-BE49-F238E27FC236}">
                <a16:creationId xmlns:a16="http://schemas.microsoft.com/office/drawing/2014/main" id="{ACEC9475-9A10-3846-AD4E-BD07D6B7FE94}"/>
              </a:ext>
            </a:extLst>
          </p:cNvPr>
          <p:cNvPicPr>
            <a:picLocks noChangeAspect="1"/>
          </p:cNvPicPr>
          <p:nvPr/>
        </p:nvPicPr>
        <p:blipFill>
          <a:blip r:embed="rId2"/>
          <a:stretch>
            <a:fillRect/>
          </a:stretch>
        </p:blipFill>
        <p:spPr>
          <a:xfrm>
            <a:off x="2367400" y="2283718"/>
            <a:ext cx="2681008" cy="163564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3523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91630"/>
            <a:ext cx="5256584" cy="2016224"/>
          </a:xfrm>
        </p:spPr>
        <p:txBody>
          <a:bodyPr>
            <a:noAutofit/>
          </a:bodyPr>
          <a:lstStyle/>
          <a:p>
            <a:pPr algn="ctr"/>
            <a:r>
              <a:rPr lang="en-US" dirty="0"/>
              <a:t>Therefore, make up your mind today to get in the habit of expressing compassion for the people that need it most each time you feel that you are anxious and hopeless.</a:t>
            </a:r>
            <a:endParaRPr lang="en-ID" dirty="0"/>
          </a:p>
        </p:txBody>
      </p:sp>
    </p:spTree>
    <p:extLst>
      <p:ext uri="{BB962C8B-B14F-4D97-AF65-F5344CB8AC3E}">
        <p14:creationId xmlns:p14="http://schemas.microsoft.com/office/powerpoint/2010/main" val="281834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044526"/>
            <a:ext cx="6447501" cy="962422"/>
          </a:xfrm>
        </p:spPr>
        <p:txBody>
          <a:bodyPr>
            <a:normAutofit/>
          </a:bodyPr>
          <a:lstStyle/>
          <a:p>
            <a:r>
              <a:rPr lang="en-US" b="1" i="1" dirty="0"/>
              <a:t>Focus On What Makes You Happy</a:t>
            </a:r>
            <a:br>
              <a:rPr lang="en-US" b="1" i="1" dirty="0"/>
            </a:br>
            <a:r>
              <a:rPr lang="en-US" b="1" i="1" dirty="0"/>
              <a:t>To Be Alive</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253458"/>
            <a:ext cx="6008215" cy="2190500"/>
          </a:xfrm>
        </p:spPr>
        <p:txBody>
          <a:bodyPr>
            <a:normAutofit/>
          </a:bodyPr>
          <a:lstStyle/>
          <a:p>
            <a:r>
              <a:rPr lang="en-US" dirty="0"/>
              <a:t>The best way one can train their brain to embrace positive thinking is to ensure that you seek to repeatedly and deliberate focus on things that inspire happiness and joy.</a:t>
            </a:r>
          </a:p>
        </p:txBody>
      </p:sp>
    </p:spTree>
    <p:extLst>
      <p:ext uri="{BB962C8B-B14F-4D97-AF65-F5344CB8AC3E}">
        <p14:creationId xmlns:p14="http://schemas.microsoft.com/office/powerpoint/2010/main" val="421822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79662"/>
            <a:ext cx="4824536" cy="1368152"/>
          </a:xfrm>
        </p:spPr>
        <p:txBody>
          <a:bodyPr>
            <a:noAutofit/>
          </a:bodyPr>
          <a:lstStyle/>
          <a:p>
            <a:pPr algn="ctr"/>
            <a:r>
              <a:rPr lang="en-US" dirty="0"/>
              <a:t>While you do this, it is important that you think of various categories you can pay attention to.</a:t>
            </a:r>
            <a:endParaRPr lang="en-ID" dirty="0"/>
          </a:p>
        </p:txBody>
      </p:sp>
    </p:spTree>
    <p:extLst>
      <p:ext uri="{BB962C8B-B14F-4D97-AF65-F5344CB8AC3E}">
        <p14:creationId xmlns:p14="http://schemas.microsoft.com/office/powerpoint/2010/main" val="39547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476574"/>
            <a:ext cx="6447501" cy="530374"/>
          </a:xfrm>
        </p:spPr>
        <p:txBody>
          <a:bodyPr>
            <a:normAutofit/>
          </a:bodyPr>
          <a:lstStyle/>
          <a:p>
            <a:r>
              <a:rPr lang="en-US" b="1" i="1" dirty="0"/>
              <a:t>Subconscious Retraining</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253458"/>
            <a:ext cx="6008215" cy="1398412"/>
          </a:xfrm>
        </p:spPr>
        <p:txBody>
          <a:bodyPr>
            <a:normAutofit/>
          </a:bodyPr>
          <a:lstStyle/>
          <a:p>
            <a:r>
              <a:rPr lang="en-US" dirty="0"/>
              <a:t>There are so many ways in which you can learn to release the negativity that has built up inside you and is holding you back.</a:t>
            </a:r>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203598"/>
            <a:ext cx="5112568" cy="2808312"/>
          </a:xfrm>
        </p:spPr>
        <p:txBody>
          <a:bodyPr>
            <a:noAutofit/>
          </a:bodyPr>
          <a:lstStyle/>
          <a:p>
            <a:pPr algn="ctr"/>
            <a:r>
              <a:rPr lang="en-US" dirty="0"/>
              <a:t>The truth is, when you pay attention to the things that make you happy, you are in effect, strengthening the neural pathways in your brain associated with positive thinking and having a positive attitude towards life.</a:t>
            </a:r>
            <a:endParaRPr lang="en-ID" dirty="0"/>
          </a:p>
        </p:txBody>
      </p:sp>
    </p:spTree>
    <p:extLst>
      <p:ext uri="{BB962C8B-B14F-4D97-AF65-F5344CB8AC3E}">
        <p14:creationId xmlns:p14="http://schemas.microsoft.com/office/powerpoint/2010/main" val="352380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275606"/>
            <a:ext cx="6447501" cy="602382"/>
          </a:xfrm>
        </p:spPr>
        <p:txBody>
          <a:bodyPr>
            <a:normAutofit/>
          </a:bodyPr>
          <a:lstStyle/>
          <a:p>
            <a:r>
              <a:rPr lang="en-US" b="1" i="1" dirty="0"/>
              <a:t>Flip Negatives Into Positives</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078808"/>
            <a:ext cx="5648175" cy="1573062"/>
          </a:xfrm>
        </p:spPr>
        <p:txBody>
          <a:bodyPr>
            <a:normAutofit/>
          </a:bodyPr>
          <a:lstStyle/>
          <a:p>
            <a:r>
              <a:rPr lang="en-US" dirty="0"/>
              <a:t>Finally, it is possible to retrain your brain in such a manner that it naturally chooses to see the bright side of things, irrespective of how tough the situation may be.</a:t>
            </a:r>
            <a:endParaRPr lang="en-ID" dirty="0"/>
          </a:p>
        </p:txBody>
      </p:sp>
    </p:spTree>
    <p:extLst>
      <p:ext uri="{BB962C8B-B14F-4D97-AF65-F5344CB8AC3E}">
        <p14:creationId xmlns:p14="http://schemas.microsoft.com/office/powerpoint/2010/main" val="3610874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07654"/>
            <a:ext cx="4968552" cy="1584176"/>
          </a:xfrm>
        </p:spPr>
        <p:txBody>
          <a:bodyPr>
            <a:noAutofit/>
          </a:bodyPr>
          <a:lstStyle/>
          <a:p>
            <a:pPr algn="ctr"/>
            <a:r>
              <a:rPr lang="en-US" dirty="0"/>
              <a:t>For instance, when something does not go as expected, it is better to think that the universe has something better in store for you.</a:t>
            </a:r>
            <a:endParaRPr lang="en-ID" dirty="0"/>
          </a:p>
        </p:txBody>
      </p:sp>
    </p:spTree>
    <p:extLst>
      <p:ext uri="{BB962C8B-B14F-4D97-AF65-F5344CB8AC3E}">
        <p14:creationId xmlns:p14="http://schemas.microsoft.com/office/powerpoint/2010/main" val="145090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79662"/>
            <a:ext cx="4824536" cy="1368152"/>
          </a:xfrm>
        </p:spPr>
        <p:txBody>
          <a:bodyPr>
            <a:noAutofit/>
          </a:bodyPr>
          <a:lstStyle/>
          <a:p>
            <a:pPr algn="ctr"/>
            <a:r>
              <a:rPr lang="en-US" dirty="0"/>
              <a:t>Additionally, it is important that you try as much as you can to turn your setbacks into possibilities.</a:t>
            </a:r>
            <a:endParaRPr lang="en-ID" dirty="0"/>
          </a:p>
        </p:txBody>
      </p:sp>
    </p:spTree>
    <p:extLst>
      <p:ext uri="{BB962C8B-B14F-4D97-AF65-F5344CB8AC3E}">
        <p14:creationId xmlns:p14="http://schemas.microsoft.com/office/powerpoint/2010/main" val="297636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563638"/>
            <a:ext cx="5472608" cy="2808312"/>
          </a:xfrm>
        </p:spPr>
        <p:txBody>
          <a:bodyPr>
            <a:noAutofit/>
          </a:bodyPr>
          <a:lstStyle/>
          <a:p>
            <a:pPr algn="ctr"/>
            <a:r>
              <a:rPr lang="en-US" dirty="0"/>
              <a:t>With time, you will realize that your brain will not wait around for promptings; it will simply do this automatically. In other words, your neural wiring will be on the lookout for more positive events and thoughts in your life. </a:t>
            </a:r>
            <a:endParaRPr lang="en-ID" dirty="0"/>
          </a:p>
        </p:txBody>
      </p:sp>
    </p:spTree>
    <p:extLst>
      <p:ext uri="{BB962C8B-B14F-4D97-AF65-F5344CB8AC3E}">
        <p14:creationId xmlns:p14="http://schemas.microsoft.com/office/powerpoint/2010/main" val="24926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987574"/>
            <a:ext cx="4464496" cy="2808312"/>
          </a:xfrm>
        </p:spPr>
        <p:txBody>
          <a:bodyPr>
            <a:noAutofit/>
          </a:bodyPr>
          <a:lstStyle/>
          <a:p>
            <a:pPr algn="ctr"/>
            <a:r>
              <a:rPr lang="en-US" dirty="0"/>
              <a:t>These are the things that are inhibiting you from exploring your full potential.</a:t>
            </a:r>
            <a:endParaRPr lang="en-ID" dirty="0"/>
          </a:p>
        </p:txBody>
      </p:sp>
      <p:pic>
        <p:nvPicPr>
          <p:cNvPr id="2" name="Picture 1">
            <a:extLst>
              <a:ext uri="{FF2B5EF4-FFF2-40B4-BE49-F238E27FC236}">
                <a16:creationId xmlns:a16="http://schemas.microsoft.com/office/drawing/2014/main" id="{2B1C0B4E-A027-8647-8218-3A2900F2A978}"/>
              </a:ext>
            </a:extLst>
          </p:cNvPr>
          <p:cNvPicPr>
            <a:picLocks noChangeAspect="1"/>
          </p:cNvPicPr>
          <p:nvPr/>
        </p:nvPicPr>
        <p:blipFill>
          <a:blip r:embed="rId2"/>
          <a:stretch>
            <a:fillRect/>
          </a:stretch>
        </p:blipFill>
        <p:spPr>
          <a:xfrm>
            <a:off x="2393578" y="2404783"/>
            <a:ext cx="2628652" cy="175607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5604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491630"/>
            <a:ext cx="4464496" cy="2808312"/>
          </a:xfrm>
        </p:spPr>
        <p:txBody>
          <a:bodyPr>
            <a:noAutofit/>
          </a:bodyPr>
          <a:lstStyle/>
          <a:p>
            <a:pPr algn="ctr"/>
            <a:r>
              <a:rPr lang="en-US" dirty="0"/>
              <a:t>Some of the exercises that will help retrain your subconscious include neuro-linguistic programming (NLP) and tapping among others.</a:t>
            </a:r>
            <a:endParaRPr lang="en-ID" dirty="0"/>
          </a:p>
        </p:txBody>
      </p:sp>
    </p:spTree>
    <p:extLst>
      <p:ext uri="{BB962C8B-B14F-4D97-AF65-F5344CB8AC3E}">
        <p14:creationId xmlns:p14="http://schemas.microsoft.com/office/powerpoint/2010/main" val="942736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2808312"/>
          </a:xfrm>
        </p:spPr>
        <p:txBody>
          <a:bodyPr>
            <a:noAutofit/>
          </a:bodyPr>
          <a:lstStyle/>
          <a:p>
            <a:pPr algn="ctr"/>
            <a:r>
              <a:rPr lang="en-US" dirty="0"/>
              <a:t>Others have also used hypnotherapy and meditations to help them retrain their subconscious.</a:t>
            </a:r>
            <a:endParaRPr lang="en-ID" dirty="0"/>
          </a:p>
        </p:txBody>
      </p:sp>
    </p:spTree>
    <p:extLst>
      <p:ext uri="{BB962C8B-B14F-4D97-AF65-F5344CB8AC3E}">
        <p14:creationId xmlns:p14="http://schemas.microsoft.com/office/powerpoint/2010/main" val="1387820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491630"/>
            <a:ext cx="6447501" cy="602382"/>
          </a:xfrm>
        </p:spPr>
        <p:txBody>
          <a:bodyPr>
            <a:normAutofit/>
          </a:bodyPr>
          <a:lstStyle/>
          <a:p>
            <a:r>
              <a:rPr lang="en-US" b="1" i="1" dirty="0"/>
              <a:t>Set Aside Specific Time For What You Love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94832"/>
            <a:ext cx="5648175" cy="1573062"/>
          </a:xfrm>
        </p:spPr>
        <p:txBody>
          <a:bodyPr>
            <a:normAutofit/>
          </a:bodyPr>
          <a:lstStyle/>
          <a:p>
            <a:r>
              <a:rPr lang="en-US" dirty="0"/>
              <a:t>It is easy for us to say that we do not have time because of the many commitments both professionally and socially.</a:t>
            </a:r>
            <a:endParaRPr lang="en-ID" dirty="0"/>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1347614"/>
            <a:ext cx="3528392" cy="2304256"/>
          </a:xfrm>
        </p:spPr>
        <p:txBody>
          <a:bodyPr>
            <a:noAutofit/>
          </a:bodyPr>
          <a:lstStyle/>
          <a:p>
            <a:pPr algn="ctr"/>
            <a:r>
              <a:rPr lang="en-US" dirty="0"/>
              <a:t>Otherwise, when we fail to make time and space for the things we love, we easily allow negativity and despondence to take a toll on us. </a:t>
            </a:r>
            <a:endParaRPr lang="en-ID" dirty="0"/>
          </a:p>
        </p:txBody>
      </p:sp>
    </p:spTree>
    <p:extLst>
      <p:ext uri="{BB962C8B-B14F-4D97-AF65-F5344CB8AC3E}">
        <p14:creationId xmlns:p14="http://schemas.microsoft.com/office/powerpoint/2010/main" val="101092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563638"/>
            <a:ext cx="4536504" cy="2088232"/>
          </a:xfrm>
        </p:spPr>
        <p:txBody>
          <a:bodyPr>
            <a:noAutofit/>
          </a:bodyPr>
          <a:lstStyle/>
          <a:p>
            <a:pPr algn="ctr"/>
            <a:r>
              <a:rPr lang="en-US" dirty="0"/>
              <a:t>The trick is to ensure that you take the front seat in maintaining boundaries that will permit you to pursue your passion.</a:t>
            </a:r>
            <a:endParaRPr lang="en-ID" dirty="0"/>
          </a:p>
        </p:txBody>
      </p:sp>
    </p:spTree>
    <p:extLst>
      <p:ext uri="{BB962C8B-B14F-4D97-AF65-F5344CB8AC3E}">
        <p14:creationId xmlns:p14="http://schemas.microsoft.com/office/powerpoint/2010/main" val="21081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635646"/>
            <a:ext cx="4104456" cy="2088232"/>
          </a:xfrm>
        </p:spPr>
        <p:txBody>
          <a:bodyPr>
            <a:noAutofit/>
          </a:bodyPr>
          <a:lstStyle/>
          <a:p>
            <a:pPr algn="ctr"/>
            <a:r>
              <a:rPr lang="en-US" dirty="0"/>
              <a:t>Even if you have to say no to other things, be glad to do it for the sake of building a positive mindset. </a:t>
            </a:r>
            <a:endParaRPr lang="en-ID" dirty="0"/>
          </a:p>
        </p:txBody>
      </p:sp>
    </p:spTree>
    <p:extLst>
      <p:ext uri="{BB962C8B-B14F-4D97-AF65-F5344CB8AC3E}">
        <p14:creationId xmlns:p14="http://schemas.microsoft.com/office/powerpoint/2010/main" val="478876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277</TotalTime>
  <Words>618</Words>
  <Application>Microsoft Macintosh PowerPoint</Application>
  <PresentationFormat>On-screen Show (16:9)</PresentationFormat>
  <Paragraphs>31</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Trebuchet MS</vt:lpstr>
      <vt:lpstr>Wingdings 3</vt:lpstr>
      <vt:lpstr>Facet</vt:lpstr>
      <vt:lpstr>PowerPoint Presentation</vt:lpstr>
      <vt:lpstr>Subconscious Retraining</vt:lpstr>
      <vt:lpstr>PowerPoint Presentation</vt:lpstr>
      <vt:lpstr>PowerPoint Presentation</vt:lpstr>
      <vt:lpstr>PowerPoint Presentation</vt:lpstr>
      <vt:lpstr>Set Aside Specific Time For What You Love</vt:lpstr>
      <vt:lpstr>PowerPoint Presentation</vt:lpstr>
      <vt:lpstr>PowerPoint Presentation</vt:lpstr>
      <vt:lpstr>PowerPoint Presentation</vt:lpstr>
      <vt:lpstr>Talk Good Care Of Yourself</vt:lpstr>
      <vt:lpstr>PowerPoint Presentation</vt:lpstr>
      <vt:lpstr>PowerPoint Presentation</vt:lpstr>
      <vt:lpstr>PowerPoint Presentation</vt:lpstr>
      <vt:lpstr>PowerPoint Presentation</vt:lpstr>
      <vt:lpstr>Give Positivity To Feel The Positivity</vt:lpstr>
      <vt:lpstr>PowerPoint Presentation</vt:lpstr>
      <vt:lpstr>PowerPoint Presentation</vt:lpstr>
      <vt:lpstr>Focus On What Makes You Happy To Be Alive</vt:lpstr>
      <vt:lpstr>PowerPoint Presentation</vt:lpstr>
      <vt:lpstr>PowerPoint Presentation</vt:lpstr>
      <vt:lpstr>Flip Negatives Into Positives</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34</cp:revision>
  <dcterms:created xsi:type="dcterms:W3CDTF">2018-08-30T23:41:56Z</dcterms:created>
  <dcterms:modified xsi:type="dcterms:W3CDTF">2019-08-02T12:23:00Z</dcterms:modified>
</cp:coreProperties>
</file>