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5"/>
  </p:notesMasterIdLst>
  <p:sldIdLst>
    <p:sldId id="257" r:id="rId2"/>
    <p:sldId id="314" r:id="rId3"/>
    <p:sldId id="317" r:id="rId4"/>
    <p:sldId id="318" r:id="rId5"/>
    <p:sldId id="319" r:id="rId6"/>
    <p:sldId id="320" r:id="rId7"/>
    <p:sldId id="321" r:id="rId8"/>
    <p:sldId id="322" r:id="rId9"/>
    <p:sldId id="323" r:id="rId10"/>
    <p:sldId id="324" r:id="rId11"/>
    <p:sldId id="325" r:id="rId12"/>
    <p:sldId id="326" r:id="rId13"/>
    <p:sldId id="327" r:id="rId14"/>
    <p:sldId id="296" r:id="rId15"/>
    <p:sldId id="297" r:id="rId16"/>
    <p:sldId id="328" r:id="rId17"/>
    <p:sldId id="329" r:id="rId18"/>
    <p:sldId id="330" r:id="rId19"/>
    <p:sldId id="331" r:id="rId20"/>
    <p:sldId id="332" r:id="rId21"/>
    <p:sldId id="333" r:id="rId22"/>
    <p:sldId id="334" r:id="rId23"/>
    <p:sldId id="335" r:id="rId2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2"/>
    <p:restoredTop sz="94650"/>
  </p:normalViewPr>
  <p:slideViewPr>
    <p:cSldViewPr>
      <p:cViewPr varScale="1">
        <p:scale>
          <a:sx n="140" d="100"/>
          <a:sy n="140" d="100"/>
        </p:scale>
        <p:origin x="200" y="56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8/2/19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8/2/19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486400" y="2677120"/>
            <a:ext cx="3276600" cy="1846659"/>
          </a:xfrm>
          <a:prstGeom prst="rect">
            <a:avLst/>
          </a:prstGeom>
          <a:noFill/>
        </p:spPr>
        <p:txBody>
          <a:bodyPr wrap="square" rtlCol="0">
            <a:spAutoFit/>
          </a:bodyPr>
          <a:lstStyle/>
          <a:p>
            <a:pPr algn="ctr"/>
            <a:r>
              <a:rPr lang="en-US" sz="3800" b="1" dirty="0">
                <a:latin typeface="Calibri" panose="020F0502020204030204" pitchFamily="34" charset="0"/>
                <a:cs typeface="Calibri" panose="020F0502020204030204" pitchFamily="34" charset="0"/>
              </a:rPr>
              <a:t>What Negative Thoughts </a:t>
            </a:r>
            <a:r>
              <a:rPr lang="en-US" sz="3800" b="1">
                <a:latin typeface="Calibri" panose="020F0502020204030204" pitchFamily="34" charset="0"/>
                <a:cs typeface="Calibri" panose="020F0502020204030204" pitchFamily="34" charset="0"/>
              </a:rPr>
              <a:t>Do To </a:t>
            </a:r>
            <a:r>
              <a:rPr lang="en-US" sz="3800" b="1" dirty="0">
                <a:latin typeface="Calibri" panose="020F0502020204030204" pitchFamily="34" charset="0"/>
                <a:cs typeface="Calibri" panose="020F0502020204030204" pitchFamily="34" charset="0"/>
              </a:rPr>
              <a:t>Your Brain</a:t>
            </a:r>
            <a:endParaRPr lang="en-ID" sz="3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968552" cy="1944216"/>
          </a:xfrm>
        </p:spPr>
        <p:txBody>
          <a:bodyPr>
            <a:noAutofit/>
          </a:bodyPr>
          <a:lstStyle/>
          <a:p>
            <a:pPr algn="ctr"/>
            <a:r>
              <a:rPr lang="en-US" dirty="0"/>
              <a:t>Therefore, a surge in the levels of negative thoughts clouds the individual’s ability to solve problems and the self-belief that is required to address some crucial tasks.</a:t>
            </a:r>
            <a:endParaRPr lang="en-ID" dirty="0"/>
          </a:p>
        </p:txBody>
      </p:sp>
    </p:spTree>
    <p:extLst>
      <p:ext uri="{BB962C8B-B14F-4D97-AF65-F5344CB8AC3E}">
        <p14:creationId xmlns:p14="http://schemas.microsoft.com/office/powerpoint/2010/main" val="211058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131590"/>
            <a:ext cx="5184576" cy="2952328"/>
          </a:xfrm>
        </p:spPr>
        <p:txBody>
          <a:bodyPr>
            <a:noAutofit/>
          </a:bodyPr>
          <a:lstStyle/>
          <a:p>
            <a:pPr algn="ctr"/>
            <a:r>
              <a:rPr lang="en-US" sz="2300" dirty="0"/>
              <a:t>In this regard, according to the researcher, accumulating negative thoughts regarding the challenges one is facing does not help them come up with any solutions, it makes it harder for such individuals to think of any problem-solving ideas or effective solutions.</a:t>
            </a:r>
            <a:endParaRPr lang="en-ID" sz="2300" dirty="0"/>
          </a:p>
        </p:txBody>
      </p:sp>
    </p:spTree>
    <p:extLst>
      <p:ext uri="{BB962C8B-B14F-4D97-AF65-F5344CB8AC3E}">
        <p14:creationId xmlns:p14="http://schemas.microsoft.com/office/powerpoint/2010/main" val="326738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275606"/>
            <a:ext cx="5328592" cy="2592288"/>
          </a:xfrm>
        </p:spPr>
        <p:txBody>
          <a:bodyPr>
            <a:noAutofit/>
          </a:bodyPr>
          <a:lstStyle/>
          <a:p>
            <a:pPr algn="ctr"/>
            <a:r>
              <a:rPr lang="en-US" sz="2300" dirty="0"/>
              <a:t>The impact of negative thoughts includes on memory, the brain (amygdala and thalamus) as well as on the hormonal system, which control significant aspects involved in the discourse of understanding, conceptualizing, and addressing challenges.</a:t>
            </a:r>
            <a:endParaRPr lang="en-ID" sz="2300" dirty="0"/>
          </a:p>
        </p:txBody>
      </p:sp>
    </p:spTree>
    <p:extLst>
      <p:ext uri="{BB962C8B-B14F-4D97-AF65-F5344CB8AC3E}">
        <p14:creationId xmlns:p14="http://schemas.microsoft.com/office/powerpoint/2010/main" val="63218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347614"/>
            <a:ext cx="5328592" cy="1008112"/>
          </a:xfrm>
        </p:spPr>
        <p:txBody>
          <a:bodyPr>
            <a:noAutofit/>
          </a:bodyPr>
          <a:lstStyle/>
          <a:p>
            <a:pPr algn="ctr"/>
            <a:r>
              <a:rPr lang="en-US" dirty="0"/>
              <a:t>Eliminating negative thoughts is crucial in improving the functioning of our brains.</a:t>
            </a:r>
            <a:endParaRPr lang="en-ID" dirty="0"/>
          </a:p>
        </p:txBody>
      </p:sp>
      <p:pic>
        <p:nvPicPr>
          <p:cNvPr id="2" name="Picture 1">
            <a:extLst>
              <a:ext uri="{FF2B5EF4-FFF2-40B4-BE49-F238E27FC236}">
                <a16:creationId xmlns:a16="http://schemas.microsoft.com/office/drawing/2014/main" id="{69164E91-9654-6C4A-A8CA-C24CE380C72D}"/>
              </a:ext>
            </a:extLst>
          </p:cNvPr>
          <p:cNvPicPr>
            <a:picLocks noChangeAspect="1"/>
          </p:cNvPicPr>
          <p:nvPr/>
        </p:nvPicPr>
        <p:blipFill>
          <a:blip r:embed="rId2"/>
          <a:stretch>
            <a:fillRect/>
          </a:stretch>
        </p:blipFill>
        <p:spPr>
          <a:xfrm>
            <a:off x="2447181" y="2427734"/>
            <a:ext cx="2521446" cy="157469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428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491630"/>
            <a:ext cx="6447501" cy="602382"/>
          </a:xfrm>
        </p:spPr>
        <p:txBody>
          <a:bodyPr>
            <a:normAutofit/>
          </a:bodyPr>
          <a:lstStyle/>
          <a:p>
            <a:r>
              <a:rPr lang="en-US" b="1" dirty="0"/>
              <a:t>The Link Between Thinking And Actions</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94832"/>
            <a:ext cx="5360143" cy="1573062"/>
          </a:xfrm>
        </p:spPr>
        <p:txBody>
          <a:bodyPr>
            <a:normAutofit/>
          </a:bodyPr>
          <a:lstStyle/>
          <a:p>
            <a:r>
              <a:rPr lang="en-US" dirty="0"/>
              <a:t>According to Psychology Today, “</a:t>
            </a:r>
            <a:r>
              <a:rPr lang="en-US" i="1" dirty="0"/>
              <a:t>Thoughts may come at whim, but actions are curbed by will</a:t>
            </a:r>
            <a:r>
              <a:rPr lang="en-US" dirty="0"/>
              <a:t>."</a:t>
            </a:r>
            <a:endParaRPr lang="en-ID" dirty="0"/>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635646"/>
            <a:ext cx="4752527" cy="2088232"/>
          </a:xfrm>
        </p:spPr>
        <p:txBody>
          <a:bodyPr>
            <a:noAutofit/>
          </a:bodyPr>
          <a:lstStyle/>
          <a:p>
            <a:pPr algn="ctr"/>
            <a:r>
              <a:rPr lang="en-US" dirty="0"/>
              <a:t>What one thinks typically comes from their experiences of their environment, what they learn, and how they interact with other people.</a:t>
            </a:r>
            <a:endParaRPr lang="en-ID" dirty="0"/>
          </a:p>
        </p:txBody>
      </p:sp>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392488" cy="2088232"/>
          </a:xfrm>
        </p:spPr>
        <p:txBody>
          <a:bodyPr>
            <a:noAutofit/>
          </a:bodyPr>
          <a:lstStyle/>
          <a:p>
            <a:pPr algn="ctr"/>
            <a:r>
              <a:rPr lang="en-US" dirty="0"/>
              <a:t>Additionally, one has limitless freedom regarding what they can think (whether negative or positive).</a:t>
            </a:r>
            <a:endParaRPr lang="en-ID" dirty="0"/>
          </a:p>
        </p:txBody>
      </p:sp>
    </p:spTree>
    <p:extLst>
      <p:ext uri="{BB962C8B-B14F-4D97-AF65-F5344CB8AC3E}">
        <p14:creationId xmlns:p14="http://schemas.microsoft.com/office/powerpoint/2010/main" val="1886802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563638"/>
            <a:ext cx="4104456" cy="2088232"/>
          </a:xfrm>
        </p:spPr>
        <p:txBody>
          <a:bodyPr>
            <a:noAutofit/>
          </a:bodyPr>
          <a:lstStyle/>
          <a:p>
            <a:pPr algn="ctr"/>
            <a:r>
              <a:rPr lang="en-US" dirty="0"/>
              <a:t>Typically, the way you feel regarding yourself, your self-confidence, and self-esteem are the fundamental drivers of your thoughts.</a:t>
            </a:r>
            <a:endParaRPr lang="en-ID" dirty="0"/>
          </a:p>
        </p:txBody>
      </p:sp>
    </p:spTree>
    <p:extLst>
      <p:ext uri="{BB962C8B-B14F-4D97-AF65-F5344CB8AC3E}">
        <p14:creationId xmlns:p14="http://schemas.microsoft.com/office/powerpoint/2010/main" val="325552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635646"/>
            <a:ext cx="4536504" cy="2088232"/>
          </a:xfrm>
        </p:spPr>
        <p:txBody>
          <a:bodyPr>
            <a:noAutofit/>
          </a:bodyPr>
          <a:lstStyle/>
          <a:p>
            <a:pPr algn="ctr"/>
            <a:r>
              <a:rPr lang="en-US" dirty="0"/>
              <a:t>Therefore, if you are not achieving your goals as planned, it is essential to take some time and assess how you feel about yourself. </a:t>
            </a:r>
            <a:endParaRPr lang="en-ID" dirty="0"/>
          </a:p>
        </p:txBody>
      </p:sp>
    </p:spTree>
    <p:extLst>
      <p:ext uri="{BB962C8B-B14F-4D97-AF65-F5344CB8AC3E}">
        <p14:creationId xmlns:p14="http://schemas.microsoft.com/office/powerpoint/2010/main" val="161888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203598"/>
            <a:ext cx="5616623" cy="1008112"/>
          </a:xfrm>
        </p:spPr>
        <p:txBody>
          <a:bodyPr>
            <a:noAutofit/>
          </a:bodyPr>
          <a:lstStyle/>
          <a:p>
            <a:pPr algn="ctr"/>
            <a:r>
              <a:rPr lang="en-US" dirty="0"/>
              <a:t>Meeting your targets in life involves repeated action(s) and persistence as well.</a:t>
            </a:r>
            <a:endParaRPr lang="en-ID" dirty="0"/>
          </a:p>
        </p:txBody>
      </p:sp>
      <p:pic>
        <p:nvPicPr>
          <p:cNvPr id="2" name="Picture 1">
            <a:extLst>
              <a:ext uri="{FF2B5EF4-FFF2-40B4-BE49-F238E27FC236}">
                <a16:creationId xmlns:a16="http://schemas.microsoft.com/office/drawing/2014/main" id="{269D7A15-B87B-CF4F-AA5F-968186D3932D}"/>
              </a:ext>
            </a:extLst>
          </p:cNvPr>
          <p:cNvPicPr>
            <a:picLocks noChangeAspect="1"/>
          </p:cNvPicPr>
          <p:nvPr/>
        </p:nvPicPr>
        <p:blipFill>
          <a:blip r:embed="rId2"/>
          <a:stretch>
            <a:fillRect/>
          </a:stretch>
        </p:blipFill>
        <p:spPr>
          <a:xfrm>
            <a:off x="2501199" y="2355726"/>
            <a:ext cx="2557423" cy="168059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35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2016224"/>
          </a:xfrm>
        </p:spPr>
        <p:txBody>
          <a:bodyPr>
            <a:noAutofit/>
          </a:bodyPr>
          <a:lstStyle/>
          <a:p>
            <a:pPr algn="ctr"/>
            <a:r>
              <a:rPr lang="en-US" dirty="0"/>
              <a:t>Over the years, the human brain has evolved and adapted to make decisions and thus respond quickly to threats to the safety and survival of an individual.</a:t>
            </a:r>
            <a:endParaRPr lang="en-ID" dirty="0"/>
          </a:p>
        </p:txBody>
      </p:sp>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31590"/>
            <a:ext cx="5112568" cy="2736304"/>
          </a:xfrm>
        </p:spPr>
        <p:txBody>
          <a:bodyPr>
            <a:noAutofit/>
          </a:bodyPr>
          <a:lstStyle/>
          <a:p>
            <a:pPr algn="ctr"/>
            <a:r>
              <a:rPr lang="en-US" dirty="0"/>
              <a:t>This highlights the power of positive thinking – it forms the foundation of support, motivation, and self-confidence and esteem, which are crucial in driving the ability of an individual to meet their core targets in life, business, and at work.</a:t>
            </a:r>
            <a:endParaRPr lang="en-ID" dirty="0"/>
          </a:p>
        </p:txBody>
      </p:sp>
    </p:spTree>
    <p:extLst>
      <p:ext uri="{BB962C8B-B14F-4D97-AF65-F5344CB8AC3E}">
        <p14:creationId xmlns:p14="http://schemas.microsoft.com/office/powerpoint/2010/main" val="305125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2088232"/>
          </a:xfrm>
        </p:spPr>
        <p:txBody>
          <a:bodyPr>
            <a:noAutofit/>
          </a:bodyPr>
          <a:lstStyle/>
          <a:p>
            <a:pPr algn="ctr"/>
            <a:r>
              <a:rPr lang="en-US" dirty="0"/>
              <a:t>Therefore, although there is a distinction between thoughts and actions, they have a vital link. In this case, negative actions will often lead to negative thoughts.</a:t>
            </a:r>
            <a:r>
              <a:rPr lang="en-ID" dirty="0"/>
              <a:t> </a:t>
            </a:r>
          </a:p>
        </p:txBody>
      </p:sp>
    </p:spTree>
    <p:extLst>
      <p:ext uri="{BB962C8B-B14F-4D97-AF65-F5344CB8AC3E}">
        <p14:creationId xmlns:p14="http://schemas.microsoft.com/office/powerpoint/2010/main" val="12194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5" y="987574"/>
            <a:ext cx="5040559" cy="3600400"/>
          </a:xfrm>
        </p:spPr>
        <p:txBody>
          <a:bodyPr>
            <a:noAutofit/>
          </a:bodyPr>
          <a:lstStyle/>
          <a:p>
            <a:pPr algn="ctr"/>
            <a:r>
              <a:rPr lang="en-US" sz="2300" dirty="0"/>
              <a:t>Although the transition (from thoughts to actions and vice versa) is not always straightforward, the link is strong enough to warrant careful consideration and an active effort to shape thought or actions in one way or another in the process of achieving success in the external environment.</a:t>
            </a:r>
            <a:endParaRPr lang="en-ID" sz="2300" dirty="0"/>
          </a:p>
        </p:txBody>
      </p:sp>
    </p:spTree>
    <p:extLst>
      <p:ext uri="{BB962C8B-B14F-4D97-AF65-F5344CB8AC3E}">
        <p14:creationId xmlns:p14="http://schemas.microsoft.com/office/powerpoint/2010/main" val="292390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07654"/>
            <a:ext cx="4608512" cy="1728192"/>
          </a:xfrm>
        </p:spPr>
        <p:txBody>
          <a:bodyPr>
            <a:noAutofit/>
          </a:bodyPr>
          <a:lstStyle/>
          <a:p>
            <a:pPr algn="ctr"/>
            <a:r>
              <a:rPr lang="en-US" dirty="0"/>
              <a:t>Overall, this link helps underscore the importance of positive thinking, as highlighted by the core thesis statement throughout this video.</a:t>
            </a:r>
            <a:endParaRPr lang="en-ID" dirty="0"/>
          </a:p>
        </p:txBody>
      </p:sp>
    </p:spTree>
    <p:extLst>
      <p:ext uri="{BB962C8B-B14F-4D97-AF65-F5344CB8AC3E}">
        <p14:creationId xmlns:p14="http://schemas.microsoft.com/office/powerpoint/2010/main" val="4861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1851670"/>
            <a:ext cx="3672408" cy="1440160"/>
          </a:xfrm>
        </p:spPr>
        <p:txBody>
          <a:bodyPr>
            <a:noAutofit/>
          </a:bodyPr>
          <a:lstStyle/>
          <a:p>
            <a:pPr algn="ctr"/>
            <a:r>
              <a:rPr lang="en-US" dirty="0"/>
              <a:t>Consequently, the fight and flight response is activated to address the current issue or threat.</a:t>
            </a:r>
            <a:endParaRPr lang="en-ID" dirty="0"/>
          </a:p>
        </p:txBody>
      </p:sp>
    </p:spTree>
    <p:extLst>
      <p:ext uri="{BB962C8B-B14F-4D97-AF65-F5344CB8AC3E}">
        <p14:creationId xmlns:p14="http://schemas.microsoft.com/office/powerpoint/2010/main" val="356451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851670"/>
            <a:ext cx="4032448" cy="1440160"/>
          </a:xfrm>
        </p:spPr>
        <p:txBody>
          <a:bodyPr>
            <a:noAutofit/>
          </a:bodyPr>
          <a:lstStyle/>
          <a:p>
            <a:pPr algn="ctr"/>
            <a:r>
              <a:rPr lang="en-US" dirty="0"/>
              <a:t>The human brain is physiologically designed to address or respond to negative thoughts or threats promptly.</a:t>
            </a:r>
            <a:endParaRPr lang="en-ID" dirty="0"/>
          </a:p>
        </p:txBody>
      </p:sp>
    </p:spTree>
    <p:extLst>
      <p:ext uri="{BB962C8B-B14F-4D97-AF65-F5344CB8AC3E}">
        <p14:creationId xmlns:p14="http://schemas.microsoft.com/office/powerpoint/2010/main" val="123153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131590"/>
            <a:ext cx="4464496" cy="2736304"/>
          </a:xfrm>
        </p:spPr>
        <p:txBody>
          <a:bodyPr>
            <a:noAutofit/>
          </a:bodyPr>
          <a:lstStyle/>
          <a:p>
            <a:pPr algn="ctr"/>
            <a:r>
              <a:rPr lang="en-US" dirty="0"/>
              <a:t>When we think positively, the brain operates under the assumption that everything is running well and under control, and that no action is needed – this is the opposite of the reaction to negative thoughts.</a:t>
            </a:r>
            <a:endParaRPr lang="en-ID" dirty="0"/>
          </a:p>
        </p:txBody>
      </p:sp>
    </p:spTree>
    <p:extLst>
      <p:ext uri="{BB962C8B-B14F-4D97-AF65-F5344CB8AC3E}">
        <p14:creationId xmlns:p14="http://schemas.microsoft.com/office/powerpoint/2010/main" val="73946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1720" y="1635646"/>
            <a:ext cx="3312368" cy="1656184"/>
          </a:xfrm>
        </p:spPr>
        <p:txBody>
          <a:bodyPr>
            <a:noAutofit/>
          </a:bodyPr>
          <a:lstStyle/>
          <a:p>
            <a:pPr algn="ctr"/>
            <a:r>
              <a:rPr lang="en-US" dirty="0"/>
              <a:t>However, most people dismiss negative thinking because it is typically not life-threatening.</a:t>
            </a:r>
            <a:endParaRPr lang="en-ID" dirty="0"/>
          </a:p>
        </p:txBody>
      </p:sp>
    </p:spTree>
    <p:extLst>
      <p:ext uri="{BB962C8B-B14F-4D97-AF65-F5344CB8AC3E}">
        <p14:creationId xmlns:p14="http://schemas.microsoft.com/office/powerpoint/2010/main" val="170400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131590"/>
            <a:ext cx="5184576" cy="2952328"/>
          </a:xfrm>
        </p:spPr>
        <p:txBody>
          <a:bodyPr>
            <a:noAutofit/>
          </a:bodyPr>
          <a:lstStyle/>
          <a:p>
            <a:pPr algn="ctr"/>
            <a:r>
              <a:rPr lang="en-US" sz="2300" dirty="0"/>
              <a:t>Recent studies focusing on the psychology of human beings reveal that negative thoughts that are resulting in stress are causing overuse of this powerful safety system, which is in turn leading to a weakening of the immunity system and thus causing a surge in the likelihood of people facing the disease.</a:t>
            </a:r>
            <a:endParaRPr lang="en-ID" sz="2300" dirty="0"/>
          </a:p>
        </p:txBody>
      </p:sp>
    </p:spTree>
    <p:extLst>
      <p:ext uri="{BB962C8B-B14F-4D97-AF65-F5344CB8AC3E}">
        <p14:creationId xmlns:p14="http://schemas.microsoft.com/office/powerpoint/2010/main" val="290050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635646"/>
            <a:ext cx="4464496" cy="1584176"/>
          </a:xfrm>
        </p:spPr>
        <p:txBody>
          <a:bodyPr>
            <a:noAutofit/>
          </a:bodyPr>
          <a:lstStyle/>
          <a:p>
            <a:pPr algn="ctr"/>
            <a:r>
              <a:rPr lang="en-US" dirty="0"/>
              <a:t>This underscores the fact that negative thinking is causing more harm to our bodies as well as our brains than we realize. </a:t>
            </a:r>
            <a:endParaRPr lang="en-ID" dirty="0"/>
          </a:p>
        </p:txBody>
      </p:sp>
    </p:spTree>
    <p:extLst>
      <p:ext uri="{BB962C8B-B14F-4D97-AF65-F5344CB8AC3E}">
        <p14:creationId xmlns:p14="http://schemas.microsoft.com/office/powerpoint/2010/main" val="362698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563638"/>
            <a:ext cx="4464496" cy="1944216"/>
          </a:xfrm>
        </p:spPr>
        <p:txBody>
          <a:bodyPr>
            <a:noAutofit/>
          </a:bodyPr>
          <a:lstStyle/>
          <a:p>
            <a:pPr algn="ctr"/>
            <a:r>
              <a:rPr lang="en-US" dirty="0"/>
              <a:t>According to the Journal of Clinical Psychology, negative thoughts and worrying have significant effects on the abilities of people to complete their day-to-day tasks.</a:t>
            </a:r>
            <a:endParaRPr lang="en-ID" dirty="0"/>
          </a:p>
        </p:txBody>
      </p:sp>
    </p:spTree>
    <p:extLst>
      <p:ext uri="{BB962C8B-B14F-4D97-AF65-F5344CB8AC3E}">
        <p14:creationId xmlns:p14="http://schemas.microsoft.com/office/powerpoint/2010/main" val="320320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247</TotalTime>
  <Words>635</Words>
  <Application>Microsoft Macintosh PowerPoint</Application>
  <PresentationFormat>On-screen Show (16:9)</PresentationFormat>
  <Paragraphs>25</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Link Between Thinking And 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36</cp:revision>
  <dcterms:created xsi:type="dcterms:W3CDTF">2018-08-30T23:41:56Z</dcterms:created>
  <dcterms:modified xsi:type="dcterms:W3CDTF">2019-08-01T18:43:50Z</dcterms:modified>
</cp:coreProperties>
</file>