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29"/>
  </p:notesMasterIdLst>
  <p:sldIdLst>
    <p:sldId id="257" r:id="rId2"/>
    <p:sldId id="314" r:id="rId3"/>
    <p:sldId id="318" r:id="rId4"/>
    <p:sldId id="319" r:id="rId5"/>
    <p:sldId id="320" r:id="rId6"/>
    <p:sldId id="321" r:id="rId7"/>
    <p:sldId id="322" r:id="rId8"/>
    <p:sldId id="323" r:id="rId9"/>
    <p:sldId id="324" r:id="rId10"/>
    <p:sldId id="287" r:id="rId11"/>
    <p:sldId id="317" r:id="rId12"/>
    <p:sldId id="296" r:id="rId13"/>
    <p:sldId id="297" r:id="rId14"/>
    <p:sldId id="327" r:id="rId15"/>
    <p:sldId id="328" r:id="rId16"/>
    <p:sldId id="315" r:id="rId17"/>
    <p:sldId id="316" r:id="rId18"/>
    <p:sldId id="329" r:id="rId19"/>
    <p:sldId id="330" r:id="rId20"/>
    <p:sldId id="331" r:id="rId21"/>
    <p:sldId id="325" r:id="rId22"/>
    <p:sldId id="326" r:id="rId23"/>
    <p:sldId id="332" r:id="rId24"/>
    <p:sldId id="333" r:id="rId25"/>
    <p:sldId id="334" r:id="rId26"/>
    <p:sldId id="335" r:id="rId27"/>
    <p:sldId id="336" r:id="rId2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2"/>
    <p:restoredTop sz="94650"/>
  </p:normalViewPr>
  <p:slideViewPr>
    <p:cSldViewPr>
      <p:cViewPr varScale="1">
        <p:scale>
          <a:sx n="140" d="100"/>
          <a:sy n="140" d="100"/>
        </p:scale>
        <p:origin x="200" y="56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8/2/19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8/2/19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8/2/19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8/2/19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8/2/19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8/2/19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387" b="5283"/>
          <a:stretch/>
        </p:blipFill>
        <p:spPr>
          <a:xfrm>
            <a:off x="-29628" y="0"/>
            <a:ext cx="9173628" cy="5164038"/>
          </a:xfrm>
          <a:prstGeom prst="rect">
            <a:avLst/>
          </a:prstGeom>
        </p:spPr>
      </p:pic>
      <p:sp>
        <p:nvSpPr>
          <p:cNvPr id="6" name="Rectangle 5">
            <a:extLst>
              <a:ext uri="{FF2B5EF4-FFF2-40B4-BE49-F238E27FC236}">
                <a16:creationId xmlns:a16="http://schemas.microsoft.com/office/drawing/2014/main" id="{C52F299D-D2D3-C242-B2A1-63C26FD4F6DF}"/>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C75FA1-0A6B-5C47-99D4-547D57C97EF6}"/>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a:extLst>
              <a:ext uri="{FF2B5EF4-FFF2-40B4-BE49-F238E27FC236}">
                <a16:creationId xmlns:a16="http://schemas.microsoft.com/office/drawing/2014/main" id="{B0EC07DE-6975-4242-BF7B-E4E5DBC1A0B6}"/>
              </a:ext>
            </a:extLst>
          </p:cNvPr>
          <p:cNvSpPr txBox="1"/>
          <p:nvPr/>
        </p:nvSpPr>
        <p:spPr>
          <a:xfrm>
            <a:off x="5377008" y="2723287"/>
            <a:ext cx="3538392" cy="1754326"/>
          </a:xfrm>
          <a:prstGeom prst="rect">
            <a:avLst/>
          </a:prstGeom>
          <a:noFill/>
        </p:spPr>
        <p:txBody>
          <a:bodyPr wrap="square" rtlCol="0">
            <a:spAutoFit/>
          </a:bodyPr>
          <a:lstStyle/>
          <a:p>
            <a:pPr algn="ctr"/>
            <a:r>
              <a:rPr lang="en-US" sz="3600" b="1">
                <a:latin typeface="Calibri" panose="020F0502020204030204" pitchFamily="34" charset="0"/>
                <a:cs typeface="Calibri" panose="020F0502020204030204" pitchFamily="34" charset="0"/>
              </a:rPr>
              <a:t>How To</a:t>
            </a:r>
            <a:br>
              <a:rPr lang="en-US" sz="3600" b="1" dirty="0">
                <a:latin typeface="Calibri" panose="020F0502020204030204" pitchFamily="34" charset="0"/>
                <a:cs typeface="Calibri" panose="020F0502020204030204" pitchFamily="34" charset="0"/>
              </a:rPr>
            </a:br>
            <a:r>
              <a:rPr lang="en-US" sz="3500" b="1" dirty="0">
                <a:latin typeface="Calibri" panose="020F0502020204030204" pitchFamily="34" charset="0"/>
                <a:cs typeface="Calibri" panose="020F0502020204030204" pitchFamily="34" charset="0"/>
              </a:rPr>
              <a:t>Recognize “BLUE”</a:t>
            </a:r>
            <a:br>
              <a:rPr lang="en-US" sz="3600" b="1" dirty="0">
                <a:latin typeface="Calibri" panose="020F0502020204030204" pitchFamily="34" charset="0"/>
                <a:cs typeface="Calibri" panose="020F0502020204030204" pitchFamily="34" charset="0"/>
              </a:rPr>
            </a:br>
            <a:r>
              <a:rPr lang="en-US" sz="3600" b="1" dirty="0">
                <a:latin typeface="Calibri" panose="020F0502020204030204" pitchFamily="34" charset="0"/>
                <a:cs typeface="Calibri" panose="020F0502020204030204" pitchFamily="34" charset="0"/>
              </a:rPr>
              <a:t>Thoughts</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203598"/>
            <a:ext cx="6447501" cy="530374"/>
          </a:xfrm>
        </p:spPr>
        <p:txBody>
          <a:bodyPr>
            <a:normAutofit/>
          </a:bodyPr>
          <a:lstStyle/>
          <a:p>
            <a:r>
              <a:rPr lang="en-US" b="1" i="1" dirty="0"/>
              <a:t>Blaming Myself</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1980482"/>
            <a:ext cx="6008215" cy="2190500"/>
          </a:xfrm>
        </p:spPr>
        <p:txBody>
          <a:bodyPr>
            <a:normAutofit/>
          </a:bodyPr>
          <a:lstStyle/>
          <a:p>
            <a:r>
              <a:rPr lang="en-US" dirty="0"/>
              <a:t>Yes, it is critical that we all take responsibility for our actions. However, while that is a good thing, excessively blaming yourself can be counterproductive.</a:t>
            </a:r>
          </a:p>
        </p:txBody>
      </p:sp>
    </p:spTree>
    <p:extLst>
      <p:ext uri="{BB962C8B-B14F-4D97-AF65-F5344CB8AC3E}">
        <p14:creationId xmlns:p14="http://schemas.microsoft.com/office/powerpoint/2010/main" val="83049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131590"/>
            <a:ext cx="4464496" cy="2808312"/>
          </a:xfrm>
        </p:spPr>
        <p:txBody>
          <a:bodyPr>
            <a:noAutofit/>
          </a:bodyPr>
          <a:lstStyle/>
          <a:p>
            <a:pPr algn="ctr"/>
            <a:r>
              <a:rPr lang="en-US" dirty="0"/>
              <a:t>Therefore, ensure that you stay alert for the times when you feel like everything that is going wrong is your fault and remember to take responsibility for your actions, without necessarily being too hard on yourself. </a:t>
            </a:r>
            <a:endParaRPr lang="en-ID" dirty="0"/>
          </a:p>
        </p:txBody>
      </p:sp>
    </p:spTree>
    <p:extLst>
      <p:ext uri="{BB962C8B-B14F-4D97-AF65-F5344CB8AC3E}">
        <p14:creationId xmlns:p14="http://schemas.microsoft.com/office/powerpoint/2010/main" val="3756044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419622"/>
            <a:ext cx="6447501" cy="602382"/>
          </a:xfrm>
        </p:spPr>
        <p:txBody>
          <a:bodyPr>
            <a:normAutofit/>
          </a:bodyPr>
          <a:lstStyle/>
          <a:p>
            <a:r>
              <a:rPr lang="en-US" b="1" i="1" dirty="0"/>
              <a:t>Looking For The Bad News</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222824"/>
            <a:ext cx="5648175" cy="1573062"/>
          </a:xfrm>
        </p:spPr>
        <p:txBody>
          <a:bodyPr>
            <a:normAutofit/>
          </a:bodyPr>
          <a:lstStyle/>
          <a:p>
            <a:r>
              <a:rPr lang="en-US" dirty="0"/>
              <a:t>Have you ever had a perfect day with everything going your way and then something bad suddenly happens and ruins it all?</a:t>
            </a:r>
            <a:endParaRPr lang="en-ID" dirty="0"/>
          </a:p>
        </p:txBody>
      </p:sp>
    </p:spTree>
    <p:extLst>
      <p:ext uri="{BB962C8B-B14F-4D97-AF65-F5344CB8AC3E}">
        <p14:creationId xmlns:p14="http://schemas.microsoft.com/office/powerpoint/2010/main" val="254006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419622"/>
            <a:ext cx="5616623" cy="864096"/>
          </a:xfrm>
        </p:spPr>
        <p:txBody>
          <a:bodyPr>
            <a:noAutofit/>
          </a:bodyPr>
          <a:lstStyle/>
          <a:p>
            <a:pPr algn="ctr"/>
            <a:r>
              <a:rPr lang="en-US" dirty="0"/>
              <a:t>But the most important question is, what did you do after that?</a:t>
            </a:r>
            <a:endParaRPr lang="en-ID" dirty="0"/>
          </a:p>
        </p:txBody>
      </p:sp>
      <p:pic>
        <p:nvPicPr>
          <p:cNvPr id="2" name="Picture 1">
            <a:extLst>
              <a:ext uri="{FF2B5EF4-FFF2-40B4-BE49-F238E27FC236}">
                <a16:creationId xmlns:a16="http://schemas.microsoft.com/office/drawing/2014/main" id="{06ACA88C-D039-1947-964A-C3E1D7E6316A}"/>
              </a:ext>
            </a:extLst>
          </p:cNvPr>
          <p:cNvPicPr>
            <a:picLocks noChangeAspect="1"/>
          </p:cNvPicPr>
          <p:nvPr/>
        </p:nvPicPr>
        <p:blipFill>
          <a:blip r:embed="rId2"/>
          <a:stretch>
            <a:fillRect/>
          </a:stretch>
        </p:blipFill>
        <p:spPr>
          <a:xfrm>
            <a:off x="2448581" y="2471720"/>
            <a:ext cx="2662659" cy="1405857"/>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8319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7704" y="1923678"/>
            <a:ext cx="3528392" cy="1368152"/>
          </a:xfrm>
        </p:spPr>
        <p:txBody>
          <a:bodyPr>
            <a:noAutofit/>
          </a:bodyPr>
          <a:lstStyle/>
          <a:p>
            <a:pPr algn="ctr"/>
            <a:r>
              <a:rPr lang="en-US" dirty="0"/>
              <a:t>I do not know about you, but I kept on pondering on what had ruined the day.</a:t>
            </a:r>
            <a:endParaRPr lang="en-ID" dirty="0"/>
          </a:p>
        </p:txBody>
      </p:sp>
    </p:spTree>
    <p:extLst>
      <p:ext uri="{BB962C8B-B14F-4D97-AF65-F5344CB8AC3E}">
        <p14:creationId xmlns:p14="http://schemas.microsoft.com/office/powerpoint/2010/main" val="101092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347614"/>
            <a:ext cx="5256584" cy="2520280"/>
          </a:xfrm>
        </p:spPr>
        <p:txBody>
          <a:bodyPr>
            <a:noAutofit/>
          </a:bodyPr>
          <a:lstStyle/>
          <a:p>
            <a:pPr algn="ctr"/>
            <a:r>
              <a:rPr lang="en-US" dirty="0"/>
              <a:t>However, you have to realize that when you dwell too much on the bad things, your mind will be captured in a rather dark place, when you realize that you at this point, simply take a step back to have a realistic perspective of things.</a:t>
            </a:r>
            <a:endParaRPr lang="en-ID" dirty="0"/>
          </a:p>
        </p:txBody>
      </p:sp>
    </p:spTree>
    <p:extLst>
      <p:ext uri="{BB962C8B-B14F-4D97-AF65-F5344CB8AC3E}">
        <p14:creationId xmlns:p14="http://schemas.microsoft.com/office/powerpoint/2010/main" val="407757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059582"/>
            <a:ext cx="6447501" cy="530374"/>
          </a:xfrm>
        </p:spPr>
        <p:txBody>
          <a:bodyPr>
            <a:normAutofit/>
          </a:bodyPr>
          <a:lstStyle/>
          <a:p>
            <a:r>
              <a:rPr lang="en-US" b="1" i="1" dirty="0"/>
              <a:t>Unhappy Guessing</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1718768"/>
            <a:ext cx="5864199" cy="924990"/>
          </a:xfrm>
        </p:spPr>
        <p:txBody>
          <a:bodyPr/>
          <a:lstStyle/>
          <a:p>
            <a:r>
              <a:rPr lang="en-US" dirty="0"/>
              <a:t>No one knows what is lying in wait for us in the future or better still tomorrow.</a:t>
            </a:r>
            <a:endParaRPr lang="en-ID" dirty="0"/>
          </a:p>
        </p:txBody>
      </p:sp>
      <p:pic>
        <p:nvPicPr>
          <p:cNvPr id="4" name="Picture 3">
            <a:extLst>
              <a:ext uri="{FF2B5EF4-FFF2-40B4-BE49-F238E27FC236}">
                <a16:creationId xmlns:a16="http://schemas.microsoft.com/office/drawing/2014/main" id="{3D8CF4AF-7548-5743-BB3D-1B78D461B5E5}"/>
              </a:ext>
            </a:extLst>
          </p:cNvPr>
          <p:cNvPicPr>
            <a:picLocks noChangeAspect="1"/>
          </p:cNvPicPr>
          <p:nvPr/>
        </p:nvPicPr>
        <p:blipFill>
          <a:blip r:embed="rId2"/>
          <a:stretch>
            <a:fillRect/>
          </a:stretch>
        </p:blipFill>
        <p:spPr>
          <a:xfrm>
            <a:off x="2411760" y="2772570"/>
            <a:ext cx="2555776" cy="1276235"/>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2773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18" presetClass="entr" presetSubtype="12" fill="hold" grpId="0" nodeType="with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Left)">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851670"/>
            <a:ext cx="4032448" cy="2088232"/>
          </a:xfrm>
        </p:spPr>
        <p:txBody>
          <a:bodyPr>
            <a:noAutofit/>
          </a:bodyPr>
          <a:lstStyle/>
          <a:p>
            <a:pPr algn="ctr"/>
            <a:r>
              <a:rPr lang="en-US" dirty="0"/>
              <a:t>Maybe you are going to give a presentation tomorrow at work, or you could be preparing for an exam.</a:t>
            </a:r>
            <a:endParaRPr lang="en-ID" dirty="0"/>
          </a:p>
        </p:txBody>
      </p:sp>
    </p:spTree>
    <p:extLst>
      <p:ext uri="{BB962C8B-B14F-4D97-AF65-F5344CB8AC3E}">
        <p14:creationId xmlns:p14="http://schemas.microsoft.com/office/powerpoint/2010/main" val="339114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563638"/>
            <a:ext cx="4536504" cy="2088232"/>
          </a:xfrm>
        </p:spPr>
        <p:txBody>
          <a:bodyPr>
            <a:noAutofit/>
          </a:bodyPr>
          <a:lstStyle/>
          <a:p>
            <a:pPr algn="ctr"/>
            <a:r>
              <a:rPr lang="en-US" dirty="0"/>
              <a:t>One thing that you have to realize is that when you have unhappy guessing into your future. Each time you have such unhappy guessing, replace them with quite the opposite; </a:t>
            </a:r>
            <a:endParaRPr lang="en-ID" dirty="0"/>
          </a:p>
        </p:txBody>
      </p:sp>
    </p:spTree>
    <p:extLst>
      <p:ext uri="{BB962C8B-B14F-4D97-AF65-F5344CB8AC3E}">
        <p14:creationId xmlns:p14="http://schemas.microsoft.com/office/powerpoint/2010/main" val="1575456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851670"/>
            <a:ext cx="4464496" cy="2088232"/>
          </a:xfrm>
        </p:spPr>
        <p:txBody>
          <a:bodyPr>
            <a:noAutofit/>
          </a:bodyPr>
          <a:lstStyle/>
          <a:p>
            <a:pPr algn="ctr"/>
            <a:r>
              <a:rPr lang="en-US" dirty="0"/>
              <a:t>There is always an opportunity that things will turn out much better than we imagine.</a:t>
            </a:r>
            <a:endParaRPr lang="en-ID" dirty="0"/>
          </a:p>
        </p:txBody>
      </p:sp>
    </p:spTree>
    <p:extLst>
      <p:ext uri="{BB962C8B-B14F-4D97-AF65-F5344CB8AC3E}">
        <p14:creationId xmlns:p14="http://schemas.microsoft.com/office/powerpoint/2010/main" val="3541187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864096"/>
            <a:ext cx="4464496" cy="3435846"/>
          </a:xfrm>
        </p:spPr>
        <p:txBody>
          <a:bodyPr>
            <a:noAutofit/>
          </a:bodyPr>
          <a:lstStyle/>
          <a:p>
            <a:pPr algn="ctr"/>
            <a:r>
              <a:rPr lang="en-US" dirty="0"/>
              <a:t>The term “BLUE” serves as an acronym for; </a:t>
            </a:r>
          </a:p>
          <a:p>
            <a:endParaRPr lang="en-ID" dirty="0"/>
          </a:p>
          <a:p>
            <a:r>
              <a:rPr lang="en-US" dirty="0"/>
              <a:t>B- blaming</a:t>
            </a:r>
            <a:endParaRPr lang="en-ID" dirty="0"/>
          </a:p>
          <a:p>
            <a:r>
              <a:rPr lang="en-US" dirty="0"/>
              <a:t>L- looking for the bad news</a:t>
            </a:r>
            <a:endParaRPr lang="en-ID" dirty="0"/>
          </a:p>
          <a:p>
            <a:r>
              <a:rPr lang="en-US" dirty="0"/>
              <a:t>U- unhappy guessing</a:t>
            </a:r>
            <a:endParaRPr lang="en-ID" dirty="0"/>
          </a:p>
          <a:p>
            <a:r>
              <a:rPr lang="en-US" dirty="0"/>
              <a:t>E- exaggeratedly negative</a:t>
            </a:r>
            <a:endParaRPr lang="en-ID" dirty="0"/>
          </a:p>
        </p:txBody>
      </p:sp>
    </p:spTree>
    <p:extLst>
      <p:ext uri="{BB962C8B-B14F-4D97-AF65-F5344CB8AC3E}">
        <p14:creationId xmlns:p14="http://schemas.microsoft.com/office/powerpoint/2010/main" val="332538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down)">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down)">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563638"/>
            <a:ext cx="4176464" cy="2088232"/>
          </a:xfrm>
        </p:spPr>
        <p:txBody>
          <a:bodyPr>
            <a:noAutofit/>
          </a:bodyPr>
          <a:lstStyle/>
          <a:p>
            <a:pPr algn="ctr"/>
            <a:r>
              <a:rPr lang="en-US" dirty="0"/>
              <a:t>That will empower you to exert more effort, and hard work to whatever you are doing, and this will ultimately yield impeccable results and success.</a:t>
            </a:r>
            <a:endParaRPr lang="en-ID" dirty="0"/>
          </a:p>
        </p:txBody>
      </p:sp>
    </p:spTree>
    <p:extLst>
      <p:ext uri="{BB962C8B-B14F-4D97-AF65-F5344CB8AC3E}">
        <p14:creationId xmlns:p14="http://schemas.microsoft.com/office/powerpoint/2010/main" val="2477993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548582"/>
            <a:ext cx="6447501" cy="530374"/>
          </a:xfrm>
        </p:spPr>
        <p:txBody>
          <a:bodyPr>
            <a:normAutofit/>
          </a:bodyPr>
          <a:lstStyle/>
          <a:p>
            <a:r>
              <a:rPr lang="en-US" b="1" i="1" dirty="0"/>
              <a:t>Exaggeratedly Negative</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2325466"/>
            <a:ext cx="6008215" cy="2190500"/>
          </a:xfrm>
        </p:spPr>
        <p:txBody>
          <a:bodyPr>
            <a:normAutofit/>
          </a:bodyPr>
          <a:lstStyle/>
          <a:p>
            <a:r>
              <a:rPr lang="en-US" dirty="0"/>
              <a:t>When you tell yourself that the whole experience was a great disaster is somewhat a downward spiral.</a:t>
            </a:r>
          </a:p>
        </p:txBody>
      </p:sp>
    </p:spTree>
    <p:extLst>
      <p:ext uri="{BB962C8B-B14F-4D97-AF65-F5344CB8AC3E}">
        <p14:creationId xmlns:p14="http://schemas.microsoft.com/office/powerpoint/2010/main" val="332057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491630"/>
            <a:ext cx="4464496" cy="2016224"/>
          </a:xfrm>
        </p:spPr>
        <p:txBody>
          <a:bodyPr>
            <a:noAutofit/>
          </a:bodyPr>
          <a:lstStyle/>
          <a:p>
            <a:pPr algn="ctr"/>
            <a:r>
              <a:rPr lang="en-US" dirty="0"/>
              <a:t>The truth is negativity yield negative results. There is no way you are going to be successful if you are always going to think that you are bound to fail.</a:t>
            </a:r>
            <a:endParaRPr lang="en-ID" dirty="0"/>
          </a:p>
        </p:txBody>
      </p:sp>
    </p:spTree>
    <p:extLst>
      <p:ext uri="{BB962C8B-B14F-4D97-AF65-F5344CB8AC3E}">
        <p14:creationId xmlns:p14="http://schemas.microsoft.com/office/powerpoint/2010/main" val="183523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1491630"/>
            <a:ext cx="3960440" cy="2016224"/>
          </a:xfrm>
        </p:spPr>
        <p:txBody>
          <a:bodyPr>
            <a:noAutofit/>
          </a:bodyPr>
          <a:lstStyle/>
          <a:p>
            <a:pPr algn="ctr"/>
            <a:r>
              <a:rPr lang="en-US" dirty="0"/>
              <a:t>In other words, the more negative you feel, the worse you get, hence lowering your chances of having positive outcomes. </a:t>
            </a:r>
            <a:endParaRPr lang="en-ID" dirty="0"/>
          </a:p>
        </p:txBody>
      </p:sp>
    </p:spTree>
    <p:extLst>
      <p:ext uri="{BB962C8B-B14F-4D97-AF65-F5344CB8AC3E}">
        <p14:creationId xmlns:p14="http://schemas.microsoft.com/office/powerpoint/2010/main" val="797257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1563638"/>
            <a:ext cx="3816424" cy="2016224"/>
          </a:xfrm>
        </p:spPr>
        <p:txBody>
          <a:bodyPr>
            <a:noAutofit/>
          </a:bodyPr>
          <a:lstStyle/>
          <a:p>
            <a:pPr algn="ctr"/>
            <a:r>
              <a:rPr lang="en-US" dirty="0"/>
              <a:t>That said, it is important that you purpose to turn those “BLUE” thoughts into positive thoughts.</a:t>
            </a:r>
            <a:endParaRPr lang="en-ID" dirty="0"/>
          </a:p>
        </p:txBody>
      </p:sp>
    </p:spTree>
    <p:extLst>
      <p:ext uri="{BB962C8B-B14F-4D97-AF65-F5344CB8AC3E}">
        <p14:creationId xmlns:p14="http://schemas.microsoft.com/office/powerpoint/2010/main" val="323948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563638"/>
            <a:ext cx="4464496" cy="2016224"/>
          </a:xfrm>
        </p:spPr>
        <p:txBody>
          <a:bodyPr>
            <a:noAutofit/>
          </a:bodyPr>
          <a:lstStyle/>
          <a:p>
            <a:pPr algn="ctr"/>
            <a:r>
              <a:rPr lang="en-US" dirty="0"/>
              <a:t>Therefore, when you find yourself having negative, self-defeating thoughts, think of concrete and clear plan that will help redeem you to a better place in life. </a:t>
            </a:r>
            <a:endParaRPr lang="en-ID" dirty="0"/>
          </a:p>
        </p:txBody>
      </p:sp>
    </p:spTree>
    <p:extLst>
      <p:ext uri="{BB962C8B-B14F-4D97-AF65-F5344CB8AC3E}">
        <p14:creationId xmlns:p14="http://schemas.microsoft.com/office/powerpoint/2010/main" val="710928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491630"/>
            <a:ext cx="4464496" cy="2304256"/>
          </a:xfrm>
        </p:spPr>
        <p:txBody>
          <a:bodyPr>
            <a:noAutofit/>
          </a:bodyPr>
          <a:lstStyle/>
          <a:p>
            <a:pPr algn="ctr"/>
            <a:r>
              <a:rPr lang="en-US" dirty="0"/>
              <a:t>You will realize that when you replace negative thoughts with more realistic positive thoughts can be very inspiring and is the key for you to create the kind of life you want to live.</a:t>
            </a:r>
            <a:endParaRPr lang="en-ID" dirty="0"/>
          </a:p>
        </p:txBody>
      </p:sp>
    </p:spTree>
    <p:extLst>
      <p:ext uri="{BB962C8B-B14F-4D97-AF65-F5344CB8AC3E}">
        <p14:creationId xmlns:p14="http://schemas.microsoft.com/office/powerpoint/2010/main" val="145001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203598"/>
            <a:ext cx="4896544" cy="2664296"/>
          </a:xfrm>
        </p:spPr>
        <p:txBody>
          <a:bodyPr>
            <a:noAutofit/>
          </a:bodyPr>
          <a:lstStyle/>
          <a:p>
            <a:pPr algn="ctr"/>
            <a:r>
              <a:rPr lang="en-US" sz="2300" dirty="0"/>
              <a:t>However, when you start changing them slowly by slowly, with time, your brain will physically change for the better. In other words, thinking positively will come naturally, and your brain will begin to perceive you and the abilities you have in a new light. </a:t>
            </a:r>
            <a:endParaRPr lang="en-ID" sz="2300" dirty="0"/>
          </a:p>
        </p:txBody>
      </p:sp>
    </p:spTree>
    <p:extLst>
      <p:ext uri="{BB962C8B-B14F-4D97-AF65-F5344CB8AC3E}">
        <p14:creationId xmlns:p14="http://schemas.microsoft.com/office/powerpoint/2010/main" val="203468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2016224"/>
            <a:ext cx="4464496" cy="1347614"/>
          </a:xfrm>
        </p:spPr>
        <p:txBody>
          <a:bodyPr>
            <a:noAutofit/>
          </a:bodyPr>
          <a:lstStyle/>
          <a:p>
            <a:pPr algn="ctr"/>
            <a:r>
              <a:rPr lang="en-US" dirty="0"/>
              <a:t>One important thing that you have to note is that we have over 70,000 thoughts every day.</a:t>
            </a:r>
            <a:endParaRPr lang="en-ID" dirty="0"/>
          </a:p>
        </p:txBody>
      </p:sp>
    </p:spTree>
    <p:extLst>
      <p:ext uri="{BB962C8B-B14F-4D97-AF65-F5344CB8AC3E}">
        <p14:creationId xmlns:p14="http://schemas.microsoft.com/office/powerpoint/2010/main" val="3411258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1440160"/>
            <a:ext cx="4176464" cy="3435846"/>
          </a:xfrm>
        </p:spPr>
        <p:txBody>
          <a:bodyPr>
            <a:noAutofit/>
          </a:bodyPr>
          <a:lstStyle/>
          <a:p>
            <a:pPr algn="ctr"/>
            <a:r>
              <a:rPr lang="en-US" dirty="0"/>
              <a:t>While we cannot control any automatic thoughts we have raced through our minds, you have the power to control how you respond to them. </a:t>
            </a:r>
            <a:endParaRPr lang="en-ID" dirty="0"/>
          </a:p>
        </p:txBody>
      </p:sp>
    </p:spTree>
    <p:extLst>
      <p:ext uri="{BB962C8B-B14F-4D97-AF65-F5344CB8AC3E}">
        <p14:creationId xmlns:p14="http://schemas.microsoft.com/office/powerpoint/2010/main" val="280798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1368152"/>
            <a:ext cx="4032448" cy="3435846"/>
          </a:xfrm>
        </p:spPr>
        <p:txBody>
          <a:bodyPr>
            <a:noAutofit/>
          </a:bodyPr>
          <a:lstStyle/>
          <a:p>
            <a:pPr algn="ctr"/>
            <a:r>
              <a:rPr lang="en-US" dirty="0"/>
              <a:t>When you believe in self-doubt, worry unnecessarily over things we cannot control, and ruminate on the negative events in our lives, our mental strength is drained.</a:t>
            </a:r>
            <a:endParaRPr lang="en-ID" dirty="0"/>
          </a:p>
        </p:txBody>
      </p:sp>
    </p:spTree>
    <p:extLst>
      <p:ext uri="{BB962C8B-B14F-4D97-AF65-F5344CB8AC3E}">
        <p14:creationId xmlns:p14="http://schemas.microsoft.com/office/powerpoint/2010/main" val="4215783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872208"/>
            <a:ext cx="4464496" cy="1563638"/>
          </a:xfrm>
        </p:spPr>
        <p:txBody>
          <a:bodyPr>
            <a:noAutofit/>
          </a:bodyPr>
          <a:lstStyle/>
          <a:p>
            <a:pPr algn="ctr"/>
            <a:r>
              <a:rPr lang="en-US" dirty="0"/>
              <a:t>The trick is to purposefully train the mind to have a different way of thinking that will help build your mental muscle. </a:t>
            </a:r>
            <a:endParaRPr lang="en-ID" dirty="0"/>
          </a:p>
        </p:txBody>
      </p:sp>
    </p:spTree>
    <p:extLst>
      <p:ext uri="{BB962C8B-B14F-4D97-AF65-F5344CB8AC3E}">
        <p14:creationId xmlns:p14="http://schemas.microsoft.com/office/powerpoint/2010/main" val="198784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512168"/>
            <a:ext cx="4464496" cy="3435846"/>
          </a:xfrm>
        </p:spPr>
        <p:txBody>
          <a:bodyPr>
            <a:noAutofit/>
          </a:bodyPr>
          <a:lstStyle/>
          <a:p>
            <a:pPr algn="ctr"/>
            <a:r>
              <a:rPr lang="en-US" dirty="0"/>
              <a:t>When you decide to take control of your inner thoughts and thought process, you become much stronger than when you would ruminate on negative thoughts throughout the day.</a:t>
            </a:r>
            <a:endParaRPr lang="en-ID" dirty="0"/>
          </a:p>
        </p:txBody>
      </p:sp>
    </p:spTree>
    <p:extLst>
      <p:ext uri="{BB962C8B-B14F-4D97-AF65-F5344CB8AC3E}">
        <p14:creationId xmlns:p14="http://schemas.microsoft.com/office/powerpoint/2010/main" val="112255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512168"/>
            <a:ext cx="4464496" cy="3435846"/>
          </a:xfrm>
        </p:spPr>
        <p:txBody>
          <a:bodyPr>
            <a:noAutofit/>
          </a:bodyPr>
          <a:lstStyle/>
          <a:p>
            <a:pPr algn="ctr"/>
            <a:r>
              <a:rPr lang="en-US" dirty="0"/>
              <a:t>In other words, when you have a positive thought process, you create a positive cycle that changes your way of doing things and ultimately impacts your life with success and happiness. </a:t>
            </a:r>
            <a:endParaRPr lang="en-ID" dirty="0"/>
          </a:p>
        </p:txBody>
      </p:sp>
    </p:spTree>
    <p:extLst>
      <p:ext uri="{BB962C8B-B14F-4D97-AF65-F5344CB8AC3E}">
        <p14:creationId xmlns:p14="http://schemas.microsoft.com/office/powerpoint/2010/main" val="740367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131590"/>
            <a:ext cx="4464496" cy="843558"/>
          </a:xfrm>
        </p:spPr>
        <p:txBody>
          <a:bodyPr>
            <a:noAutofit/>
          </a:bodyPr>
          <a:lstStyle/>
          <a:p>
            <a:pPr algn="ctr"/>
            <a:r>
              <a:rPr lang="en-US" dirty="0"/>
              <a:t>So, how can you recognize these negative thoughts? </a:t>
            </a:r>
            <a:endParaRPr lang="en-ID" dirty="0"/>
          </a:p>
        </p:txBody>
      </p:sp>
      <p:pic>
        <p:nvPicPr>
          <p:cNvPr id="4" name="Picture 3">
            <a:extLst>
              <a:ext uri="{FF2B5EF4-FFF2-40B4-BE49-F238E27FC236}">
                <a16:creationId xmlns:a16="http://schemas.microsoft.com/office/drawing/2014/main" id="{515FFD04-F506-C14C-BFC3-4D17DB86F8BE}"/>
              </a:ext>
            </a:extLst>
          </p:cNvPr>
          <p:cNvPicPr>
            <a:picLocks noChangeAspect="1"/>
          </p:cNvPicPr>
          <p:nvPr/>
        </p:nvPicPr>
        <p:blipFill>
          <a:blip r:embed="rId2"/>
          <a:stretch>
            <a:fillRect/>
          </a:stretch>
        </p:blipFill>
        <p:spPr>
          <a:xfrm>
            <a:off x="2674344" y="2263180"/>
            <a:ext cx="2211136" cy="1563638"/>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72379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262</TotalTime>
  <Words>711</Words>
  <Application>Microsoft Macintosh PowerPoint</Application>
  <PresentationFormat>On-screen Show (16:9)</PresentationFormat>
  <Paragraphs>37</Paragraphs>
  <Slides>27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Blaming Myself</vt:lpstr>
      <vt:lpstr>PowerPoint Presentation</vt:lpstr>
      <vt:lpstr>Looking For The Bad News</vt:lpstr>
      <vt:lpstr>PowerPoint Presentation</vt:lpstr>
      <vt:lpstr>PowerPoint Presentation</vt:lpstr>
      <vt:lpstr>PowerPoint Presentation</vt:lpstr>
      <vt:lpstr>Unhappy Guessing</vt:lpstr>
      <vt:lpstr>PowerPoint Presentation</vt:lpstr>
      <vt:lpstr>PowerPoint Presentation</vt:lpstr>
      <vt:lpstr>PowerPoint Presentation</vt:lpstr>
      <vt:lpstr>PowerPoint Presentation</vt:lpstr>
      <vt:lpstr>Exaggeratedly Negative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32</cp:revision>
  <dcterms:created xsi:type="dcterms:W3CDTF">2018-08-30T23:41:56Z</dcterms:created>
  <dcterms:modified xsi:type="dcterms:W3CDTF">2019-08-01T18:29:26Z</dcterms:modified>
</cp:coreProperties>
</file>