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15"/>
  </p:notesMasterIdLst>
  <p:sldIdLst>
    <p:sldId id="257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2"/>
    <p:restoredTop sz="94650"/>
  </p:normalViewPr>
  <p:slideViewPr>
    <p:cSldViewPr>
      <p:cViewPr varScale="1">
        <p:scale>
          <a:sx n="79" d="100"/>
          <a:sy n="79" d="100"/>
        </p:scale>
        <p:origin x="24" y="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3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9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0465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28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8815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50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632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0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5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2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0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03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>
            <a:normAutofit/>
          </a:bodyPr>
          <a:lstStyle>
            <a:lvl1pP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98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9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2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2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50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600" kern="1200">
          <a:solidFill>
            <a:schemeClr val="accent1">
              <a:lumMod val="75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" b="5283"/>
          <a:stretch/>
        </p:blipFill>
        <p:spPr>
          <a:xfrm>
            <a:off x="-29628" y="0"/>
            <a:ext cx="9173628" cy="51640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52F299D-D2D3-C242-B2A1-63C26FD4F6DF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3C75FA1-0A6B-5C47-99D4-547D57C97EF6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EC07DE-6975-4242-BF7B-E4E5DBC1A0B6}"/>
              </a:ext>
            </a:extLst>
          </p:cNvPr>
          <p:cNvSpPr txBox="1"/>
          <p:nvPr/>
        </p:nvSpPr>
        <p:spPr>
          <a:xfrm>
            <a:off x="5486400" y="3208035"/>
            <a:ext cx="3276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44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635646"/>
            <a:ext cx="3960440" cy="28083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To do that, you will have to shut down all the negative thoughts and self-talk that </a:t>
            </a:r>
            <a:r>
              <a:rPr lang="en-US" dirty="0" smtClean="0"/>
              <a:t>tell </a:t>
            </a:r>
            <a:r>
              <a:rPr lang="en-US" dirty="0"/>
              <a:t>you otherwise.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163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923678"/>
            <a:ext cx="4680520" cy="28083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You simply tell yourself that you are strong enough and have the confidence it takes to win.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864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419622"/>
            <a:ext cx="5256584" cy="28083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By tapping into the wells of positive thinking, attitude, abilities, and skills, you become unstoppable in and outside the ring. That is what life is all about- Positivity for happiness and satisfaction!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255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397496"/>
            <a:ext cx="4248472" cy="50405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Best of Luck! 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FF7C9D1-79F7-464F-9706-537745AB1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869" y="2189584"/>
            <a:ext cx="2622125" cy="1606302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83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915566"/>
            <a:ext cx="4248472" cy="1368152"/>
          </a:xfrm>
        </p:spPr>
        <p:txBody>
          <a:bodyPr>
            <a:normAutofit/>
          </a:bodyPr>
          <a:lstStyle/>
          <a:p>
            <a:pPr algn="ctr" fontAlgn="base"/>
            <a:r>
              <a:rPr lang="en-US" dirty="0"/>
              <a:t>‘</a:t>
            </a:r>
            <a:r>
              <a:rPr lang="en-US" i="1" dirty="0"/>
              <a:t>Change your thoughts, and you change your world.</a:t>
            </a:r>
            <a:r>
              <a:rPr lang="en-US" dirty="0"/>
              <a:t>’</a:t>
            </a:r>
            <a:endParaRPr lang="en-ID" dirty="0"/>
          </a:p>
          <a:p>
            <a:pPr algn="ctr" fontAlgn="base"/>
            <a:r>
              <a:rPr lang="en-US" i="1" dirty="0"/>
              <a:t>Norman Vincent Peale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9E19A5B-BEC9-5D4D-9A56-8BCBB1BD3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012" y="2499742"/>
            <a:ext cx="2555776" cy="1424925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92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851670"/>
            <a:ext cx="4896544" cy="2376264"/>
          </a:xfrm>
        </p:spPr>
        <p:txBody>
          <a:bodyPr>
            <a:normAutofit/>
          </a:bodyPr>
          <a:lstStyle/>
          <a:p>
            <a:pPr algn="ctr" fontAlgn="base"/>
            <a:r>
              <a:rPr lang="en-US" dirty="0"/>
              <a:t>There you have it; the most effective ways to change your life is ensuring that you employ a positive mindset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37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347614"/>
            <a:ext cx="4968552" cy="1440160"/>
          </a:xfrm>
        </p:spPr>
        <p:txBody>
          <a:bodyPr>
            <a:normAutofit/>
          </a:bodyPr>
          <a:lstStyle/>
          <a:p>
            <a:pPr algn="ctr" fontAlgn="base"/>
            <a:r>
              <a:rPr lang="en-US" dirty="0"/>
              <a:t>Now you know what positive thinking is and the power of thinking positively. 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B603D4C-BAFC-AB40-BB0F-52447CFFA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252" y="2427734"/>
            <a:ext cx="2535312" cy="1538605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067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635646"/>
            <a:ext cx="4248472" cy="237626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One thing that you have to understand is that positive thinking only forms the first half of the power of your mind.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9664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704" y="1635646"/>
            <a:ext cx="3528392" cy="237626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other half of the power lies in the actions that you take once you have positive thoughts.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636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707654"/>
            <a:ext cx="3960440" cy="237626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It is this willpower that corresponds to the inner voice that tells us to act for our thoughts to come into reality.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2611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347614"/>
            <a:ext cx="5040560" cy="10081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Realize that your mind and willpower are not distinct from each other. 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F83871D-50B8-ED4A-A07E-936FDF5F6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846" y="2427734"/>
            <a:ext cx="2608115" cy="1534542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289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419622"/>
            <a:ext cx="5256584" cy="28083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Think of your success as depending on your skill set and fitness level in a boxing ring.</a:t>
            </a:r>
            <a:r>
              <a:rPr lang="en-ID" dirty="0"/>
              <a:t> </a:t>
            </a:r>
            <a:r>
              <a:rPr lang="en-US" dirty="0"/>
              <a:t>This is because, once you set foot in a boxing ring, it is critical that you leave behind all of your doubts.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861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253</Words>
  <Application>Microsoft Office PowerPoint</Application>
  <PresentationFormat>On-screen Show (16:9)</PresentationFormat>
  <Paragraphs>15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Cally</cp:lastModifiedBy>
  <cp:revision>31</cp:revision>
  <dcterms:created xsi:type="dcterms:W3CDTF">2018-08-30T23:41:56Z</dcterms:created>
  <dcterms:modified xsi:type="dcterms:W3CDTF">2019-08-02T12:14:54Z</dcterms:modified>
</cp:coreProperties>
</file>