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7" r:id="rId1"/>
  </p:sldMasterIdLst>
  <p:notesMasterIdLst>
    <p:notesMasterId r:id="rId16"/>
  </p:notesMasterIdLst>
  <p:sldIdLst>
    <p:sldId id="257" r:id="rId2"/>
    <p:sldId id="302" r:id="rId3"/>
    <p:sldId id="303" r:id="rId4"/>
    <p:sldId id="304" r:id="rId5"/>
    <p:sldId id="305" r:id="rId6"/>
    <p:sldId id="306" r:id="rId7"/>
    <p:sldId id="307" r:id="rId8"/>
    <p:sldId id="308" r:id="rId9"/>
    <p:sldId id="309" r:id="rId10"/>
    <p:sldId id="310" r:id="rId11"/>
    <p:sldId id="311" r:id="rId12"/>
    <p:sldId id="312" r:id="rId13"/>
    <p:sldId id="313" r:id="rId14"/>
    <p:sldId id="314" r:id="rId15"/>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9E5"/>
    <a:srgbClr val="FFEC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5132"/>
    <p:restoredTop sz="94650"/>
  </p:normalViewPr>
  <p:slideViewPr>
    <p:cSldViewPr>
      <p:cViewPr varScale="1">
        <p:scale>
          <a:sx n="109" d="100"/>
          <a:sy n="109" d="100"/>
        </p:scale>
        <p:origin x="176" y="1064"/>
      </p:cViewPr>
      <p:guideLst>
        <p:guide orient="horz" pos="1620"/>
        <p:guide pos="2880"/>
      </p:guideLst>
    </p:cSldViewPr>
  </p:slideViewPr>
  <p:notesTextViewPr>
    <p:cViewPr>
      <p:scale>
        <a:sx n="100" d="100"/>
        <a:sy n="100" d="100"/>
      </p:scale>
      <p:origin x="0" y="0"/>
    </p:cViewPr>
  </p:notesTextViewPr>
  <p:sorterViewPr>
    <p:cViewPr>
      <p:scale>
        <a:sx n="100" d="100"/>
        <a:sy n="100" d="100"/>
      </p:scale>
      <p:origin x="0" y="-1461"/>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8BA754-79BD-4972-839A-D62EA2C7C3EA}" type="datetimeFigureOut">
              <a:rPr lang="en-US" smtClean="0"/>
              <a:pPr/>
              <a:t>8/1/19</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9BBF2C-A7F8-4A46-8FD9-0FE6834BDEB8}" type="slidenum">
              <a:rPr lang="en-US" smtClean="0"/>
              <a:pPr/>
              <a:t>‹#›</a:t>
            </a:fld>
            <a:endParaRPr lang="en-US"/>
          </a:p>
        </p:txBody>
      </p:sp>
    </p:spTree>
    <p:extLst>
      <p:ext uri="{BB962C8B-B14F-4D97-AF65-F5344CB8AC3E}">
        <p14:creationId xmlns:p14="http://schemas.microsoft.com/office/powerpoint/2010/main" val="2201631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sz="quarter" idx="10"/>
          </p:nvPr>
        </p:nvSpPr>
        <p:spPr/>
        <p:txBody>
          <a:bodyPr/>
          <a:lstStyle/>
          <a:p>
            <a:fld id="{C59BBF2C-A7F8-4A46-8FD9-0FE6834BDEB8}" type="slidenum">
              <a:rPr lang="en-US" smtClean="0"/>
              <a:pPr/>
              <a:t>1</a:t>
            </a:fld>
            <a:endParaRPr lang="en-US"/>
          </a:p>
        </p:txBody>
      </p:sp>
    </p:spTree>
    <p:extLst>
      <p:ext uri="{BB962C8B-B14F-4D97-AF65-F5344CB8AC3E}">
        <p14:creationId xmlns:p14="http://schemas.microsoft.com/office/powerpoint/2010/main" val="30787348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6350"/>
            <a:ext cx="9144000" cy="5149850"/>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300" y="1803400"/>
            <a:ext cx="5825202" cy="1234727"/>
          </a:xfrm>
        </p:spPr>
        <p:txBody>
          <a:bodyPr anchor="b">
            <a:noAutofit/>
          </a:bodyPr>
          <a:lstStyle>
            <a:lvl1pPr algn="r">
              <a:defRPr sz="405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130300" y="3038125"/>
            <a:ext cx="5825202" cy="822674"/>
          </a:xfrm>
        </p:spPr>
        <p:txBody>
          <a:bodyPr anchor="t"/>
          <a:lstStyle>
            <a:lvl1pPr marL="0" indent="0" algn="r">
              <a:buNone/>
              <a:defRPr>
                <a:solidFill>
                  <a:schemeClr val="tx1">
                    <a:lumMod val="50000"/>
                    <a:lumOff val="50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8/1/19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316038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2552700"/>
          </a:xfrm>
        </p:spPr>
        <p:txBody>
          <a:bodyPr anchor="ctr">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8/1/19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7237909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024604" y="2724150"/>
            <a:ext cx="5418393" cy="285750"/>
          </a:xfrm>
        </p:spPr>
        <p:txBody>
          <a:bodyPr anchor="ctr">
            <a:noAutofit/>
          </a:bodyPr>
          <a:lstStyle>
            <a:lvl1pPr marL="0" indent="0">
              <a:buFontTx/>
              <a:buNone/>
              <a:defRPr sz="1200">
                <a:solidFill>
                  <a:schemeClr val="tx1">
                    <a:lumMod val="50000"/>
                    <a:lumOff val="50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8/1/19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0" name="TextBox 19"/>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latin typeface="Arial"/>
              </a:rPr>
              <a:t>”</a:t>
            </a:r>
            <a:endParaRPr lang="en-US" sz="1350" dirty="0">
              <a:solidFill>
                <a:schemeClr val="accent1">
                  <a:lumMod val="60000"/>
                  <a:lumOff val="40000"/>
                </a:schemeClr>
              </a:solidFill>
              <a:latin typeface="Arial"/>
            </a:endParaRPr>
          </a:p>
        </p:txBody>
      </p:sp>
    </p:spTree>
    <p:extLst>
      <p:ext uri="{BB962C8B-B14F-4D97-AF65-F5344CB8AC3E}">
        <p14:creationId xmlns:p14="http://schemas.microsoft.com/office/powerpoint/2010/main" val="24304653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08001" y="1448991"/>
            <a:ext cx="6447501" cy="1946595"/>
          </a:xfrm>
        </p:spPr>
        <p:txBody>
          <a:bodyPr anchor="b">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8/1/19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6203286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tx1">
                    <a:lumMod val="75000"/>
                    <a:lumOff val="25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8/1/19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8788150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514350" y="457200"/>
            <a:ext cx="6441152"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accent1"/>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8/1/19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8845508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8/1/19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4596320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5755" y="457200"/>
            <a:ext cx="978557" cy="3938588"/>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508001" y="457200"/>
            <a:ext cx="5295113" cy="393858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8/1/19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8445094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800">
                <a:latin typeface="Calibri" panose="020F0502020204030204" pitchFamily="34" charset="0"/>
                <a:cs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normAutofit/>
          </a:bodyPr>
          <a:lstStyle>
            <a:lvl1pPr marL="0" indent="0">
              <a:buNone/>
              <a:defRPr sz="2400">
                <a:solidFill>
                  <a:schemeClr val="tx1">
                    <a:lumMod val="85000"/>
                    <a:lumOff val="15000"/>
                  </a:schemeClr>
                </a:solidFill>
                <a:latin typeface="Calibri" panose="020F0502020204030204" pitchFamily="34" charset="0"/>
                <a:cs typeface="Calibri" panose="020F0502020204030204" pitchFamily="34" charset="0"/>
              </a:defRPr>
            </a:lvl1pPr>
            <a:lvl2pPr marL="342900" indent="0">
              <a:buNone/>
              <a:defRPr sz="2400">
                <a:solidFill>
                  <a:schemeClr val="tx1">
                    <a:lumMod val="85000"/>
                    <a:lumOff val="15000"/>
                  </a:schemeClr>
                </a:solidFill>
                <a:latin typeface="Calibri" panose="020F0502020204030204" pitchFamily="34" charset="0"/>
                <a:cs typeface="Calibri" panose="020F0502020204030204" pitchFamily="34" charset="0"/>
              </a:defRPr>
            </a:lvl2pPr>
            <a:lvl3pPr marL="685800" indent="0">
              <a:buNone/>
              <a:defRPr sz="2400">
                <a:solidFill>
                  <a:schemeClr val="tx1">
                    <a:lumMod val="85000"/>
                    <a:lumOff val="15000"/>
                  </a:schemeClr>
                </a:solidFill>
                <a:latin typeface="Calibri" panose="020F0502020204030204" pitchFamily="34" charset="0"/>
                <a:cs typeface="Calibri" panose="020F0502020204030204" pitchFamily="34" charset="0"/>
              </a:defRPr>
            </a:lvl3pPr>
            <a:lvl4pPr marL="1028700" indent="0">
              <a:buNone/>
              <a:defRPr sz="2400">
                <a:solidFill>
                  <a:schemeClr val="tx1">
                    <a:lumMod val="85000"/>
                    <a:lumOff val="15000"/>
                  </a:schemeClr>
                </a:solidFill>
                <a:latin typeface="Calibri" panose="020F0502020204030204" pitchFamily="34" charset="0"/>
                <a:cs typeface="Calibri" panose="020F0502020204030204" pitchFamily="34" charset="0"/>
              </a:defRPr>
            </a:lvl4pPr>
            <a:lvl5pPr marL="1371600" indent="0">
              <a:buNone/>
              <a:defRPr sz="2400">
                <a:solidFill>
                  <a:schemeClr val="tx1">
                    <a:lumMod val="85000"/>
                    <a:lumOff val="15000"/>
                  </a:schemeClr>
                </a:solidFill>
                <a:latin typeface="Calibri" panose="020F0502020204030204" pitchFamily="34" charset="0"/>
                <a:cs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4D8241E9-601D-4A27-BF72-C7763949FF5A}" type="datetimeFigureOut">
              <a:rPr lang="en-US" smtClean="0"/>
              <a:pPr/>
              <a:t>8/1/19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1974515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08001" y="2025651"/>
            <a:ext cx="6447501" cy="1369936"/>
          </a:xfrm>
        </p:spPr>
        <p:txBody>
          <a:bodyPr anchor="b"/>
          <a:lstStyle>
            <a:lvl1pPr algn="l">
              <a:defRPr sz="30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645300"/>
          </a:xfrm>
        </p:spPr>
        <p:txBody>
          <a:bodyPr anchor="t"/>
          <a:lstStyle>
            <a:lvl1pPr marL="0" indent="0" algn="l">
              <a:buNone/>
              <a:defRPr sz="150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8/1/19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5566299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08001" y="1620442"/>
            <a:ext cx="3138026" cy="29105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17477" y="1620442"/>
            <a:ext cx="3138026" cy="29105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D8241E9-601D-4A27-BF72-C7763949FF5A}" type="datetimeFigureOut">
              <a:rPr lang="en-US" smtClean="0"/>
              <a:pPr/>
              <a:t>8/1/19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3759050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506809" y="1620737"/>
            <a:ext cx="3139217"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506809" y="2052934"/>
            <a:ext cx="3139217" cy="24780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16287" y="1620737"/>
            <a:ext cx="3139214"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816288" y="2052934"/>
            <a:ext cx="3139213" cy="24780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D8241E9-601D-4A27-BF72-C7763949FF5A}" type="datetimeFigureOut">
              <a:rPr lang="en-US" smtClean="0"/>
              <a:pPr/>
              <a:t>8/1/19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8342035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990600"/>
          </a:xfrm>
        </p:spPr>
        <p:txBody>
          <a:bodyPr>
            <a:normAutofit/>
          </a:bodyPr>
          <a:lstStyle>
            <a:lvl1pPr>
              <a:defRPr sz="2600">
                <a:latin typeface="Calibri" panose="020F0502020204030204" pitchFamily="34" charset="0"/>
                <a:cs typeface="Calibri" panose="020F0502020204030204" pitchFamily="34" charset="0"/>
              </a:defRPr>
            </a:lvl1pPr>
          </a:lstStyle>
          <a:p>
            <a:r>
              <a:rPr lang="en-US" dirty="0"/>
              <a:t>Click to edit Master title style</a:t>
            </a:r>
          </a:p>
        </p:txBody>
      </p:sp>
      <p:sp>
        <p:nvSpPr>
          <p:cNvPr id="3" name="Date Placeholder 2"/>
          <p:cNvSpPr>
            <a:spLocks noGrp="1"/>
          </p:cNvSpPr>
          <p:nvPr>
            <p:ph type="dt" sz="half" idx="10"/>
          </p:nvPr>
        </p:nvSpPr>
        <p:spPr/>
        <p:txBody>
          <a:bodyPr/>
          <a:lstStyle/>
          <a:p>
            <a:fld id="{4D8241E9-601D-4A27-BF72-C7763949FF5A}" type="datetimeFigureOut">
              <a:rPr lang="en-US" smtClean="0"/>
              <a:pPr/>
              <a:t>8/1/19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4599986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8241E9-601D-4A27-BF72-C7763949FF5A}" type="datetimeFigureOut">
              <a:rPr lang="en-US" smtClean="0"/>
              <a:pPr/>
              <a:t>8/1/19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7981919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1123953"/>
            <a:ext cx="2890896" cy="958850"/>
          </a:xfrm>
        </p:spPr>
        <p:txBody>
          <a:bodyPr anchor="b">
            <a:normAutofit/>
          </a:bodyPr>
          <a:lstStyle>
            <a:lvl1pPr>
              <a:defRPr sz="1500"/>
            </a:lvl1pPr>
          </a:lstStyle>
          <a:p>
            <a:r>
              <a:rPr lang="en-US"/>
              <a:t>Click to edit Master title style</a:t>
            </a:r>
            <a:endParaRPr lang="en-US" dirty="0"/>
          </a:p>
        </p:txBody>
      </p:sp>
      <p:sp>
        <p:nvSpPr>
          <p:cNvPr id="3" name="Content Placeholder 2"/>
          <p:cNvSpPr>
            <a:spLocks noGrp="1"/>
          </p:cNvSpPr>
          <p:nvPr>
            <p:ph idx="1"/>
          </p:nvPr>
        </p:nvSpPr>
        <p:spPr>
          <a:xfrm>
            <a:off x="3570346" y="386193"/>
            <a:ext cx="3385156" cy="41448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08001" y="2082802"/>
            <a:ext cx="2890896" cy="1938337"/>
          </a:xfrm>
        </p:spPr>
        <p:txBody>
          <a:bodyPr>
            <a:normAutofit/>
          </a:bodyPr>
          <a:lstStyle>
            <a:lvl1pPr marL="0" indent="0">
              <a:buNone/>
              <a:defRPr sz="1050"/>
            </a:lvl1pPr>
            <a:lvl2pPr marL="342797" indent="0">
              <a:buNone/>
              <a:defRPr sz="1050"/>
            </a:lvl2pPr>
            <a:lvl3pPr marL="685595" indent="0">
              <a:buNone/>
              <a:defRPr sz="900"/>
            </a:lvl3pPr>
            <a:lvl4pPr marL="1028392" indent="0">
              <a:buNone/>
              <a:defRPr sz="750"/>
            </a:lvl4pPr>
            <a:lvl5pPr marL="1371188" indent="0">
              <a:buNone/>
              <a:defRPr sz="750"/>
            </a:lvl5pPr>
            <a:lvl6pPr marL="1713986" indent="0">
              <a:buNone/>
              <a:defRPr sz="750"/>
            </a:lvl6pPr>
            <a:lvl7pPr marL="2056783" indent="0">
              <a:buNone/>
              <a:defRPr sz="750"/>
            </a:lvl7pPr>
            <a:lvl8pPr marL="2399580" indent="0">
              <a:buNone/>
              <a:defRPr sz="750"/>
            </a:lvl8pPr>
            <a:lvl9pPr marL="2742377"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8/1/19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2676219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3600450"/>
            <a:ext cx="6447500" cy="425054"/>
          </a:xfrm>
        </p:spPr>
        <p:txBody>
          <a:bodyPr anchor="b">
            <a:normAutofit/>
          </a:bodyPr>
          <a:lstStyle>
            <a:lvl1pPr algn="l">
              <a:defRPr sz="18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08001" y="457200"/>
            <a:ext cx="6447501" cy="2884289"/>
          </a:xfrm>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4" name="Text Placeholder 3"/>
          <p:cNvSpPr>
            <a:spLocks noGrp="1"/>
          </p:cNvSpPr>
          <p:nvPr>
            <p:ph type="body" sz="half" idx="2"/>
          </p:nvPr>
        </p:nvSpPr>
        <p:spPr>
          <a:xfrm>
            <a:off x="508001" y="4025504"/>
            <a:ext cx="6447500" cy="505518"/>
          </a:xfrm>
        </p:spPr>
        <p:txBody>
          <a:bodyPr>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8/1/19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8616294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6350"/>
            <a:ext cx="9144000" cy="5149850"/>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457200"/>
            <a:ext cx="6447501" cy="990600"/>
          </a:xfrm>
          <a:prstGeom prst="rect">
            <a:avLst/>
          </a:prstGeom>
        </p:spPr>
        <p:txBody>
          <a:bodyPr vert="horz" lIns="91440" tIns="45720" rIns="91440" bIns="45720" rtlCol="0" anchor="t">
            <a:normAutofit/>
          </a:bodyPr>
          <a:lstStyle/>
          <a:p>
            <a:r>
              <a:rPr lang="en-US" dirty="0"/>
              <a:t>Click to edit Master title style</a:t>
            </a:r>
          </a:p>
        </p:txBody>
      </p:sp>
      <p:sp>
        <p:nvSpPr>
          <p:cNvPr id="3" name="Text Placeholder 2"/>
          <p:cNvSpPr>
            <a:spLocks noGrp="1"/>
          </p:cNvSpPr>
          <p:nvPr>
            <p:ph type="body" idx="1"/>
          </p:nvPr>
        </p:nvSpPr>
        <p:spPr>
          <a:xfrm>
            <a:off x="508001" y="1620442"/>
            <a:ext cx="6447501" cy="2910580"/>
          </a:xfrm>
          <a:prstGeom prst="rect">
            <a:avLst/>
          </a:prstGeom>
        </p:spPr>
        <p:txBody>
          <a:bodyPr vert="horz" lIns="91440" tIns="45720" rIns="91440" bIns="45720" rtlCol="0">
            <a:normAutofit/>
          </a:bodyPr>
          <a:lstStyle/>
          <a:p>
            <a:pPr lvl="0"/>
            <a:r>
              <a:rPr lang="en-US" dirty="0"/>
              <a:t>Click to edit Master text styles</a:t>
            </a:r>
          </a:p>
        </p:txBody>
      </p:sp>
      <p:sp>
        <p:nvSpPr>
          <p:cNvPr id="4" name="Date Placeholder 3"/>
          <p:cNvSpPr>
            <a:spLocks noGrp="1"/>
          </p:cNvSpPr>
          <p:nvPr>
            <p:ph type="dt" sz="half" idx="2"/>
          </p:nvPr>
        </p:nvSpPr>
        <p:spPr>
          <a:xfrm>
            <a:off x="5403850" y="4531022"/>
            <a:ext cx="683954" cy="273844"/>
          </a:xfrm>
          <a:prstGeom prst="rect">
            <a:avLst/>
          </a:prstGeom>
        </p:spPr>
        <p:txBody>
          <a:bodyPr vert="horz" lIns="91440" tIns="45720" rIns="91440" bIns="45720" rtlCol="0" anchor="ctr"/>
          <a:lstStyle>
            <a:lvl1pPr algn="r">
              <a:defRPr sz="675">
                <a:solidFill>
                  <a:schemeClr val="tx1">
                    <a:tint val="75000"/>
                  </a:schemeClr>
                </a:solidFill>
              </a:defRPr>
            </a:lvl1pPr>
          </a:lstStyle>
          <a:p>
            <a:fld id="{4D8241E9-601D-4A27-BF72-C7763949FF5A}" type="datetimeFigureOut">
              <a:rPr lang="en-US" smtClean="0"/>
              <a:pPr/>
              <a:t>8/1/19</a:t>
            </a:fld>
            <a:endParaRPr lang="en-US"/>
          </a:p>
        </p:txBody>
      </p:sp>
      <p:sp>
        <p:nvSpPr>
          <p:cNvPr id="5" name="Footer Placeholder 4"/>
          <p:cNvSpPr>
            <a:spLocks noGrp="1"/>
          </p:cNvSpPr>
          <p:nvPr>
            <p:ph type="ftr" sz="quarter" idx="3"/>
          </p:nvPr>
        </p:nvSpPr>
        <p:spPr>
          <a:xfrm>
            <a:off x="508001" y="4531022"/>
            <a:ext cx="4723209" cy="273844"/>
          </a:xfrm>
          <a:prstGeom prst="rect">
            <a:avLst/>
          </a:prstGeom>
        </p:spPr>
        <p:txBody>
          <a:bodyPr vert="horz" lIns="91440" tIns="45720" rIns="91440" bIns="45720" rtlCol="0" anchor="ctr"/>
          <a:lstStyle>
            <a:lvl1pPr algn="l">
              <a:defRPr sz="675">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42998" y="4531022"/>
            <a:ext cx="512504" cy="273844"/>
          </a:xfrm>
          <a:prstGeom prst="rect">
            <a:avLst/>
          </a:prstGeom>
        </p:spPr>
        <p:txBody>
          <a:bodyPr vert="horz" lIns="91440" tIns="45720" rIns="91440" bIns="45720" rtlCol="0" anchor="ctr"/>
          <a:lstStyle>
            <a:lvl1pPr algn="r">
              <a:defRPr sz="675">
                <a:solidFill>
                  <a:schemeClr val="accent1"/>
                </a:solidFill>
              </a:defRPr>
            </a:lvl1pPr>
          </a:lstStyle>
          <a:p>
            <a:fld id="{4586AFA4-EB3C-4B7D-993E-220BD55D95C0}" type="slidenum">
              <a:rPr lang="en-US" smtClean="0"/>
              <a:pPr/>
              <a:t>‹#›</a:t>
            </a:fld>
            <a:endParaRPr lang="en-US"/>
          </a:p>
        </p:txBody>
      </p:sp>
    </p:spTree>
    <p:extLst>
      <p:ext uri="{BB962C8B-B14F-4D97-AF65-F5344CB8AC3E}">
        <p14:creationId xmlns:p14="http://schemas.microsoft.com/office/powerpoint/2010/main" val="3314503010"/>
      </p:ext>
    </p:extLst>
  </p:cSld>
  <p:clrMap bg1="lt1" tx1="dk1" bg2="lt2" tx2="dk2" accent1="accent1" accent2="accent2" accent3="accent3" accent4="accent4" accent5="accent5" accent6="accent6" hlink="hlink" folHlink="folHlink"/>
  <p:sldLayoutIdLst>
    <p:sldLayoutId id="2147483778" r:id="rId1"/>
    <p:sldLayoutId id="2147483779" r:id="rId2"/>
    <p:sldLayoutId id="2147483780" r:id="rId3"/>
    <p:sldLayoutId id="2147483781" r:id="rId4"/>
    <p:sldLayoutId id="2147483782" r:id="rId5"/>
    <p:sldLayoutId id="2147483783" r:id="rId6"/>
    <p:sldLayoutId id="2147483784" r:id="rId7"/>
    <p:sldLayoutId id="2147483785" r:id="rId8"/>
    <p:sldLayoutId id="2147483786" r:id="rId9"/>
    <p:sldLayoutId id="2147483787" r:id="rId10"/>
    <p:sldLayoutId id="2147483788" r:id="rId11"/>
    <p:sldLayoutId id="2147483789" r:id="rId12"/>
    <p:sldLayoutId id="2147483790" r:id="rId13"/>
    <p:sldLayoutId id="2147483791" r:id="rId14"/>
    <p:sldLayoutId id="2147483792" r:id="rId15"/>
    <p:sldLayoutId id="2147483793" r:id="rId16"/>
  </p:sldLayoutIdLst>
  <p:txStyles>
    <p:titleStyle>
      <a:lvl1pPr algn="l" defTabSz="342900" rtl="0" eaLnBrk="1" latinLnBrk="0" hangingPunct="1">
        <a:spcBef>
          <a:spcPct val="0"/>
        </a:spcBef>
        <a:buNone/>
        <a:defRPr sz="2600" kern="1200">
          <a:solidFill>
            <a:schemeClr val="accent1">
              <a:lumMod val="75000"/>
            </a:schemeClr>
          </a:solidFill>
          <a:latin typeface="Calibri" panose="020F0502020204030204" pitchFamily="34" charset="0"/>
          <a:ea typeface="+mj-ea"/>
          <a:cs typeface="Calibri" panose="020F0502020204030204" pitchFamily="34" charset="0"/>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kern="1200">
          <a:solidFill>
            <a:schemeClr val="tx1">
              <a:lumMod val="75000"/>
              <a:lumOff val="25000"/>
            </a:schemeClr>
          </a:solidFill>
          <a:latin typeface="Calibri" panose="020F0502020204030204" pitchFamily="34" charset="0"/>
          <a:ea typeface="+mn-ea"/>
          <a:cs typeface="Calibri" panose="020F0502020204030204" pitchFamily="34" charset="0"/>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kern="1200">
          <a:solidFill>
            <a:schemeClr val="tx1">
              <a:lumMod val="75000"/>
              <a:lumOff val="25000"/>
            </a:schemeClr>
          </a:solidFill>
          <a:latin typeface="Calibri" panose="020F0502020204030204" pitchFamily="34" charset="0"/>
          <a:ea typeface="+mn-ea"/>
          <a:cs typeface="Calibri" panose="020F0502020204030204" pitchFamily="34" charset="0"/>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Calibri" panose="020F0502020204030204" pitchFamily="34" charset="0"/>
          <a:ea typeface="+mn-ea"/>
          <a:cs typeface="Calibri" panose="020F0502020204030204" pitchFamily="34" charset="0"/>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r="387" b="5283"/>
          <a:stretch/>
        </p:blipFill>
        <p:spPr>
          <a:xfrm>
            <a:off x="-29628" y="0"/>
            <a:ext cx="9173628" cy="5164038"/>
          </a:xfrm>
          <a:prstGeom prst="rect">
            <a:avLst/>
          </a:prstGeom>
        </p:spPr>
      </p:pic>
      <p:sp>
        <p:nvSpPr>
          <p:cNvPr id="6" name="Rectangle 5">
            <a:extLst>
              <a:ext uri="{FF2B5EF4-FFF2-40B4-BE49-F238E27FC236}">
                <a16:creationId xmlns:a16="http://schemas.microsoft.com/office/drawing/2014/main" id="{C52F299D-D2D3-C242-B2A1-63C26FD4F6DF}"/>
              </a:ext>
            </a:extLst>
          </p:cNvPr>
          <p:cNvSpPr/>
          <p:nvPr/>
        </p:nvSpPr>
        <p:spPr>
          <a:xfrm>
            <a:off x="5334000" y="2343150"/>
            <a:ext cx="3581400" cy="2514600"/>
          </a:xfrm>
          <a:prstGeom prst="rect">
            <a:avLst/>
          </a:prstGeom>
          <a:noFill/>
          <a:ln w="571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33C75FA1-0A6B-5C47-99D4-547D57C97EF6}"/>
              </a:ext>
            </a:extLst>
          </p:cNvPr>
          <p:cNvSpPr/>
          <p:nvPr/>
        </p:nvSpPr>
        <p:spPr>
          <a:xfrm>
            <a:off x="5410200" y="2419350"/>
            <a:ext cx="3429000" cy="2362200"/>
          </a:xfrm>
          <a:prstGeom prst="rect">
            <a:avLst/>
          </a:prstGeom>
          <a:solidFill>
            <a:schemeClr val="bg1"/>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8" name="TextBox 7">
            <a:extLst>
              <a:ext uri="{FF2B5EF4-FFF2-40B4-BE49-F238E27FC236}">
                <a16:creationId xmlns:a16="http://schemas.microsoft.com/office/drawing/2014/main" id="{B0EC07DE-6975-4242-BF7B-E4E5DBC1A0B6}"/>
              </a:ext>
            </a:extLst>
          </p:cNvPr>
          <p:cNvSpPr txBox="1"/>
          <p:nvPr/>
        </p:nvSpPr>
        <p:spPr>
          <a:xfrm>
            <a:off x="5486400" y="3208035"/>
            <a:ext cx="3276600" cy="784830"/>
          </a:xfrm>
          <a:prstGeom prst="rect">
            <a:avLst/>
          </a:prstGeom>
          <a:noFill/>
        </p:spPr>
        <p:txBody>
          <a:bodyPr wrap="square" rtlCol="0">
            <a:spAutoFit/>
          </a:bodyPr>
          <a:lstStyle/>
          <a:p>
            <a:pPr algn="ctr"/>
            <a:r>
              <a:rPr lang="en-ID" sz="4400" b="1" dirty="0">
                <a:latin typeface="Calibri" panose="020F0502020204030204" pitchFamily="34" charset="0"/>
                <a:cs typeface="Calibri" panose="020F0502020204030204" pitchFamily="34" charset="0"/>
              </a:rPr>
              <a:t>Introduction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907704" y="1635646"/>
            <a:ext cx="3816424" cy="2880320"/>
          </a:xfrm>
        </p:spPr>
        <p:txBody>
          <a:bodyPr>
            <a:normAutofit/>
          </a:bodyPr>
          <a:lstStyle/>
          <a:p>
            <a:pPr algn="ctr"/>
            <a:r>
              <a:rPr lang="en-US" dirty="0"/>
              <a:t>When you have positive thinking, you will mentally anticipate health, success, and happiness. </a:t>
            </a:r>
            <a:endParaRPr lang="en-ID" dirty="0"/>
          </a:p>
        </p:txBody>
      </p:sp>
    </p:spTree>
    <p:extLst>
      <p:ext uri="{BB962C8B-B14F-4D97-AF65-F5344CB8AC3E}">
        <p14:creationId xmlns:p14="http://schemas.microsoft.com/office/powerpoint/2010/main" val="7432609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691680" y="1851670"/>
            <a:ext cx="4032448" cy="2880320"/>
          </a:xfrm>
        </p:spPr>
        <p:txBody>
          <a:bodyPr>
            <a:normAutofit/>
          </a:bodyPr>
          <a:lstStyle/>
          <a:p>
            <a:pPr algn="ctr"/>
            <a:r>
              <a:rPr lang="en-US" dirty="0"/>
              <a:t>In other words, having positive thinking is not a concept that each person believes in. </a:t>
            </a:r>
            <a:endParaRPr lang="en-ID" dirty="0"/>
          </a:p>
        </p:txBody>
      </p:sp>
    </p:spTree>
    <p:extLst>
      <p:ext uri="{BB962C8B-B14F-4D97-AF65-F5344CB8AC3E}">
        <p14:creationId xmlns:p14="http://schemas.microsoft.com/office/powerpoint/2010/main" val="12139264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187624" y="1491630"/>
            <a:ext cx="5040560" cy="2880320"/>
          </a:xfrm>
        </p:spPr>
        <p:txBody>
          <a:bodyPr>
            <a:normAutofit/>
          </a:bodyPr>
          <a:lstStyle/>
          <a:p>
            <a:pPr algn="ctr"/>
            <a:r>
              <a:rPr lang="en-US" dirty="0"/>
              <a:t>The good news is that there are so many people who are slowly seeing the important role that positive thinking has on their lives and believe that it is effective. </a:t>
            </a:r>
            <a:endParaRPr lang="en-ID" dirty="0"/>
          </a:p>
        </p:txBody>
      </p:sp>
    </p:spTree>
    <p:extLst>
      <p:ext uri="{BB962C8B-B14F-4D97-AF65-F5344CB8AC3E}">
        <p14:creationId xmlns:p14="http://schemas.microsoft.com/office/powerpoint/2010/main" val="6605618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563638"/>
            <a:ext cx="4968552" cy="2880320"/>
          </a:xfrm>
        </p:spPr>
        <p:txBody>
          <a:bodyPr>
            <a:normAutofit/>
          </a:bodyPr>
          <a:lstStyle/>
          <a:p>
            <a:pPr algn="ctr"/>
            <a:r>
              <a:rPr lang="en-US" dirty="0"/>
              <a:t>One thing that you have to bear in mind is that if you want to use the power of positive thinking in your life, it is critical that you are more than just aware of the fact that it exists.</a:t>
            </a:r>
            <a:r>
              <a:rPr lang="en-ID" dirty="0"/>
              <a:t> </a:t>
            </a:r>
          </a:p>
        </p:txBody>
      </p:sp>
    </p:spTree>
    <p:extLst>
      <p:ext uri="{BB962C8B-B14F-4D97-AF65-F5344CB8AC3E}">
        <p14:creationId xmlns:p14="http://schemas.microsoft.com/office/powerpoint/2010/main" val="25496836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563638"/>
            <a:ext cx="4824536" cy="2880320"/>
          </a:xfrm>
        </p:spPr>
        <p:txBody>
          <a:bodyPr>
            <a:normAutofit/>
          </a:bodyPr>
          <a:lstStyle/>
          <a:p>
            <a:pPr algn="ctr"/>
            <a:r>
              <a:rPr lang="en-US" dirty="0"/>
              <a:t>It is through positive thinking that you can create real value in your life by establishing long-lasting skills that last longer than a mere smile. </a:t>
            </a:r>
            <a:endParaRPr lang="en-ID" dirty="0"/>
          </a:p>
        </p:txBody>
      </p:sp>
    </p:spTree>
    <p:extLst>
      <p:ext uri="{BB962C8B-B14F-4D97-AF65-F5344CB8AC3E}">
        <p14:creationId xmlns:p14="http://schemas.microsoft.com/office/powerpoint/2010/main" val="8778508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763688" y="1275606"/>
            <a:ext cx="4248472" cy="1008112"/>
          </a:xfrm>
        </p:spPr>
        <p:txBody>
          <a:bodyPr>
            <a:normAutofit/>
          </a:bodyPr>
          <a:lstStyle/>
          <a:p>
            <a:pPr algn="ctr"/>
            <a:r>
              <a:rPr lang="en-US" dirty="0"/>
              <a:t>Do you view yourself as having a positive outlook on life? </a:t>
            </a:r>
            <a:endParaRPr lang="en-ID" dirty="0">
              <a:solidFill>
                <a:schemeClr val="tx1">
                  <a:lumMod val="85000"/>
                  <a:lumOff val="15000"/>
                </a:schemeClr>
              </a:solidFill>
            </a:endParaRPr>
          </a:p>
        </p:txBody>
      </p:sp>
      <p:pic>
        <p:nvPicPr>
          <p:cNvPr id="2" name="Picture 1">
            <a:extLst>
              <a:ext uri="{FF2B5EF4-FFF2-40B4-BE49-F238E27FC236}">
                <a16:creationId xmlns:a16="http://schemas.microsoft.com/office/drawing/2014/main" id="{A6EF346D-6A80-464B-807A-7535F881BCED}"/>
              </a:ext>
            </a:extLst>
          </p:cNvPr>
          <p:cNvPicPr>
            <a:picLocks noChangeAspect="1"/>
          </p:cNvPicPr>
          <p:nvPr/>
        </p:nvPicPr>
        <p:blipFill>
          <a:blip r:embed="rId2"/>
          <a:stretch>
            <a:fillRect/>
          </a:stretch>
        </p:blipFill>
        <p:spPr>
          <a:xfrm>
            <a:off x="2592710" y="2287132"/>
            <a:ext cx="2590428" cy="1564415"/>
          </a:xfrm>
          <a:prstGeom prst="rect">
            <a:avLst/>
          </a:prstGeom>
          <a:ln w="15875">
            <a:solidFill>
              <a:schemeClr val="tx1">
                <a:lumMod val="85000"/>
                <a:lumOff val="15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149285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ppt_x"/>
                                          </p:val>
                                        </p:tav>
                                        <p:tav tm="100000">
                                          <p:val>
                                            <p:strVal val="#ppt_x"/>
                                          </p:val>
                                        </p:tav>
                                      </p:tavLst>
                                    </p:anim>
                                    <p:anim calcmode="lin" valueType="num">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835696" y="1275606"/>
            <a:ext cx="4248472" cy="2880320"/>
          </a:xfrm>
        </p:spPr>
        <p:txBody>
          <a:bodyPr>
            <a:normAutofit/>
          </a:bodyPr>
          <a:lstStyle/>
          <a:p>
            <a:pPr algn="ctr"/>
            <a:r>
              <a:rPr lang="en-US" dirty="0"/>
              <a:t>Well, one thing that is important to note is that positive thinking is a mental and emotional attitude that pays a closer focus and interest on the bright side of life with the hope of having a positive outcome.  </a:t>
            </a:r>
            <a:endParaRPr lang="en-ID" dirty="0"/>
          </a:p>
        </p:txBody>
      </p:sp>
    </p:spTree>
    <p:extLst>
      <p:ext uri="{BB962C8B-B14F-4D97-AF65-F5344CB8AC3E}">
        <p14:creationId xmlns:p14="http://schemas.microsoft.com/office/powerpoint/2010/main" val="28037838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835696" y="1059582"/>
            <a:ext cx="4248472" cy="1296144"/>
          </a:xfrm>
        </p:spPr>
        <p:txBody>
          <a:bodyPr>
            <a:normAutofit/>
          </a:bodyPr>
          <a:lstStyle/>
          <a:p>
            <a:pPr algn="ctr"/>
            <a:r>
              <a:rPr lang="en-US" dirty="0"/>
              <a:t>Having positive thinking does not mean that you should bury your head in the sand.</a:t>
            </a:r>
            <a:r>
              <a:rPr lang="en-ID" dirty="0"/>
              <a:t> </a:t>
            </a:r>
          </a:p>
        </p:txBody>
      </p:sp>
      <p:pic>
        <p:nvPicPr>
          <p:cNvPr id="2" name="Picture 1">
            <a:extLst>
              <a:ext uri="{FF2B5EF4-FFF2-40B4-BE49-F238E27FC236}">
                <a16:creationId xmlns:a16="http://schemas.microsoft.com/office/drawing/2014/main" id="{28C5352D-3DC8-A14A-B53B-1981309890F8}"/>
              </a:ext>
            </a:extLst>
          </p:cNvPr>
          <p:cNvPicPr>
            <a:picLocks noChangeAspect="1"/>
          </p:cNvPicPr>
          <p:nvPr/>
        </p:nvPicPr>
        <p:blipFill>
          <a:blip r:embed="rId2"/>
          <a:stretch>
            <a:fillRect/>
          </a:stretch>
        </p:blipFill>
        <p:spPr>
          <a:xfrm>
            <a:off x="2664718" y="2509344"/>
            <a:ext cx="2590428" cy="1574574"/>
          </a:xfrm>
          <a:prstGeom prst="rect">
            <a:avLst/>
          </a:prstGeom>
          <a:ln w="15875">
            <a:solidFill>
              <a:schemeClr val="tx1">
                <a:lumMod val="85000"/>
                <a:lumOff val="15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551725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ppt_x"/>
                                          </p:val>
                                        </p:tav>
                                        <p:tav tm="100000">
                                          <p:val>
                                            <p:strVal val="#ppt_x"/>
                                          </p:val>
                                        </p:tav>
                                      </p:tavLst>
                                    </p:anim>
                                    <p:anim calcmode="lin" valueType="num">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763688" y="1707654"/>
            <a:ext cx="4248472" cy="2880320"/>
          </a:xfrm>
        </p:spPr>
        <p:txBody>
          <a:bodyPr>
            <a:normAutofit/>
          </a:bodyPr>
          <a:lstStyle/>
          <a:p>
            <a:pPr algn="ctr"/>
            <a:r>
              <a:rPr lang="en-US" dirty="0"/>
              <a:t>It simply means having the ability to approach life more positively and productively even in, the face of unpleasantness.</a:t>
            </a:r>
            <a:r>
              <a:rPr lang="en-ID" dirty="0"/>
              <a:t> </a:t>
            </a:r>
          </a:p>
        </p:txBody>
      </p:sp>
    </p:spTree>
    <p:extLst>
      <p:ext uri="{BB962C8B-B14F-4D97-AF65-F5344CB8AC3E}">
        <p14:creationId xmlns:p14="http://schemas.microsoft.com/office/powerpoint/2010/main" val="13783175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691680" y="1995686"/>
            <a:ext cx="4248472" cy="2880320"/>
          </a:xfrm>
        </p:spPr>
        <p:txBody>
          <a:bodyPr>
            <a:normAutofit/>
          </a:bodyPr>
          <a:lstStyle/>
          <a:p>
            <a:pPr algn="ctr"/>
            <a:r>
              <a:rPr lang="en-US" dirty="0"/>
              <a:t>It is important for you to notice that you have the power to change your mindset. </a:t>
            </a:r>
            <a:endParaRPr lang="en-ID" dirty="0"/>
          </a:p>
        </p:txBody>
      </p:sp>
    </p:spTree>
    <p:extLst>
      <p:ext uri="{BB962C8B-B14F-4D97-AF65-F5344CB8AC3E}">
        <p14:creationId xmlns:p14="http://schemas.microsoft.com/office/powerpoint/2010/main" val="1517925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691680" y="1563638"/>
            <a:ext cx="4248472" cy="2880320"/>
          </a:xfrm>
        </p:spPr>
        <p:txBody>
          <a:bodyPr>
            <a:normAutofit/>
          </a:bodyPr>
          <a:lstStyle/>
          <a:p>
            <a:pPr algn="ctr"/>
            <a:r>
              <a:rPr lang="en-US" dirty="0"/>
              <a:t>The truth is, these thoughts can take two forms; the negative and the positive mainly because most of what you think are derived from logic and reason.</a:t>
            </a:r>
            <a:r>
              <a:rPr lang="en-ID" dirty="0"/>
              <a:t> </a:t>
            </a:r>
          </a:p>
        </p:txBody>
      </p:sp>
    </p:spTree>
    <p:extLst>
      <p:ext uri="{BB962C8B-B14F-4D97-AF65-F5344CB8AC3E}">
        <p14:creationId xmlns:p14="http://schemas.microsoft.com/office/powerpoint/2010/main" val="14551666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691680" y="1563638"/>
            <a:ext cx="4248472" cy="2880320"/>
          </a:xfrm>
        </p:spPr>
        <p:txBody>
          <a:bodyPr>
            <a:normAutofit/>
          </a:bodyPr>
          <a:lstStyle/>
          <a:p>
            <a:pPr algn="ctr"/>
            <a:r>
              <a:rPr lang="en-US" dirty="0"/>
              <a:t>If you mostly have negative thoughts running through your mind, the truth is, you are pessimistic.</a:t>
            </a:r>
            <a:r>
              <a:rPr lang="en-ID" dirty="0"/>
              <a:t> </a:t>
            </a:r>
          </a:p>
        </p:txBody>
      </p:sp>
    </p:spTree>
    <p:extLst>
      <p:ext uri="{BB962C8B-B14F-4D97-AF65-F5344CB8AC3E}">
        <p14:creationId xmlns:p14="http://schemas.microsoft.com/office/powerpoint/2010/main" val="39221644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547664" y="1275606"/>
            <a:ext cx="4608512" cy="936104"/>
          </a:xfrm>
        </p:spPr>
        <p:txBody>
          <a:bodyPr>
            <a:normAutofit/>
          </a:bodyPr>
          <a:lstStyle/>
          <a:p>
            <a:pPr algn="ctr"/>
            <a:r>
              <a:rPr lang="en-US" dirty="0"/>
              <a:t>In other words, you are someone that exercises positive thinking. </a:t>
            </a:r>
            <a:endParaRPr lang="en-ID" dirty="0"/>
          </a:p>
        </p:txBody>
      </p:sp>
      <p:pic>
        <p:nvPicPr>
          <p:cNvPr id="2" name="Picture 1">
            <a:extLst>
              <a:ext uri="{FF2B5EF4-FFF2-40B4-BE49-F238E27FC236}">
                <a16:creationId xmlns:a16="http://schemas.microsoft.com/office/drawing/2014/main" id="{18B6F7DF-1413-5246-A258-BA36A9DDDD6B}"/>
              </a:ext>
            </a:extLst>
          </p:cNvPr>
          <p:cNvPicPr>
            <a:picLocks noChangeAspect="1"/>
          </p:cNvPicPr>
          <p:nvPr/>
        </p:nvPicPr>
        <p:blipFill>
          <a:blip r:embed="rId2"/>
          <a:stretch>
            <a:fillRect/>
          </a:stretch>
        </p:blipFill>
        <p:spPr>
          <a:xfrm>
            <a:off x="2571636" y="2283718"/>
            <a:ext cx="2560567" cy="1587252"/>
          </a:xfrm>
          <a:prstGeom prst="rect">
            <a:avLst/>
          </a:prstGeom>
          <a:ln w="15875">
            <a:solidFill>
              <a:schemeClr val="tx1">
                <a:lumMod val="85000"/>
                <a:lumOff val="15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4804952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ppt_x"/>
                                          </p:val>
                                        </p:tav>
                                        <p:tav tm="100000">
                                          <p:val>
                                            <p:strVal val="#ppt_x"/>
                                          </p:val>
                                        </p:tav>
                                      </p:tavLst>
                                    </p:anim>
                                    <p:anim calcmode="lin" valueType="num">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theme/theme1.xml><?xml version="1.0" encoding="utf-8"?>
<a:theme xmlns:a="http://schemas.openxmlformats.org/drawingml/2006/main" name="Facet">
  <a:themeElements>
    <a:clrScheme name="Red Orange">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CC9900"/>
      </a:hlink>
      <a:folHlink>
        <a:srgbClr val="666699"/>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Facet</Template>
  <TotalTime>261</TotalTime>
  <Words>303</Words>
  <Application>Microsoft Macintosh PowerPoint</Application>
  <PresentationFormat>On-screen Show (16:9)</PresentationFormat>
  <Paragraphs>15</Paragraphs>
  <Slides>14</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Trebuchet MS</vt:lpstr>
      <vt:lpstr>Wingdings 3</vt:lpstr>
      <vt:lpstr>Facet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16.0015</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29</cp:revision>
  <dcterms:created xsi:type="dcterms:W3CDTF">2018-08-30T23:41:56Z</dcterms:created>
  <dcterms:modified xsi:type="dcterms:W3CDTF">2019-08-01T03:52:36Z</dcterms:modified>
</cp:coreProperties>
</file>