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84" r:id="rId2"/>
    <p:sldId id="385" r:id="rId3"/>
    <p:sldId id="386" r:id="rId4"/>
    <p:sldId id="388" r:id="rId5"/>
    <p:sldId id="402" r:id="rId6"/>
    <p:sldId id="263" r:id="rId7"/>
    <p:sldId id="450" r:id="rId8"/>
    <p:sldId id="415" r:id="rId9"/>
    <p:sldId id="421" r:id="rId10"/>
    <p:sldId id="422" r:id="rId11"/>
    <p:sldId id="451" r:id="rId12"/>
    <p:sldId id="423" r:id="rId13"/>
    <p:sldId id="324" r:id="rId14"/>
    <p:sldId id="455" r:id="rId15"/>
    <p:sldId id="452" r:id="rId16"/>
    <p:sldId id="453" r:id="rId17"/>
    <p:sldId id="454" r:id="rId18"/>
    <p:sldId id="456" r:id="rId19"/>
    <p:sldId id="325" r:id="rId20"/>
    <p:sldId id="326" r:id="rId21"/>
    <p:sldId id="327" r:id="rId22"/>
    <p:sldId id="408" r:id="rId23"/>
    <p:sldId id="443" r:id="rId24"/>
    <p:sldId id="362" r:id="rId25"/>
    <p:sldId id="329" r:id="rId26"/>
    <p:sldId id="446" r:id="rId27"/>
    <p:sldId id="447" r:id="rId28"/>
    <p:sldId id="336" r:id="rId29"/>
    <p:sldId id="337" r:id="rId30"/>
    <p:sldId id="458" r:id="rId31"/>
    <p:sldId id="343" r:id="rId32"/>
    <p:sldId id="346" r:id="rId33"/>
    <p:sldId id="396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92" autoAdjust="0"/>
    <p:restoredTop sz="94660"/>
  </p:normalViewPr>
  <p:slideViewPr>
    <p:cSldViewPr snapToGrid="0">
      <p:cViewPr varScale="1">
        <p:scale>
          <a:sx n="65" d="100"/>
          <a:sy n="65" d="100"/>
        </p:scale>
        <p:origin x="2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11/9/2019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49436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11/9/2019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9168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11/9/2019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43487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11/9/2019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18624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11/9/2019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46183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11/9/2019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30236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11/9/2019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20010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11/9/2019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6260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11/9/2019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62240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11/9/2019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33695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11/9/2019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0847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0A3AB-7E73-4D7E-9E72-F82289218E6E}" type="datetimeFigureOut">
              <a:rPr lang="en-MY" smtClean="0"/>
              <a:t>11/9/2019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9748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7706" y="2096816"/>
            <a:ext cx="10515600" cy="175581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600" dirty="0"/>
              <a:t>Congratulations for taking massive action to upgrade your life to the next level by getting a copy of </a:t>
            </a:r>
            <a:r>
              <a:rPr lang="en-MY" sz="4600" dirty="0" smtClean="0"/>
              <a:t>                                                   </a:t>
            </a:r>
            <a:r>
              <a:rPr lang="en-MY" sz="4600" b="1" i="1" dirty="0" smtClean="0"/>
              <a:t>The </a:t>
            </a:r>
            <a:r>
              <a:rPr lang="en-MY" sz="4600" b="1" i="1" dirty="0"/>
              <a:t>Power Of Positive </a:t>
            </a:r>
            <a:r>
              <a:rPr lang="en-MY" sz="4600" b="1" i="1" dirty="0" smtClean="0"/>
              <a:t>Thinking</a:t>
            </a:r>
            <a:endParaRPr lang="en-MY" sz="4600" dirty="0"/>
          </a:p>
        </p:txBody>
      </p:sp>
    </p:spTree>
    <p:extLst>
      <p:ext uri="{BB962C8B-B14F-4D97-AF65-F5344CB8AC3E}">
        <p14:creationId xmlns:p14="http://schemas.microsoft.com/office/powerpoint/2010/main" val="105177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7990" y="2592840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200" dirty="0">
                <a:solidFill>
                  <a:srgbClr val="FFC000"/>
                </a:solidFill>
              </a:rPr>
              <a:t>By watching </a:t>
            </a:r>
            <a:r>
              <a:rPr lang="en-MY" sz="4200" dirty="0" smtClean="0">
                <a:solidFill>
                  <a:srgbClr val="FFC000"/>
                </a:solidFill>
              </a:rPr>
              <a:t>videos</a:t>
            </a:r>
            <a:r>
              <a:rPr lang="en-MY" sz="4200" dirty="0">
                <a:solidFill>
                  <a:srgbClr val="FFC000"/>
                </a:solidFill>
              </a:rPr>
              <a:t>, you can learn faster than by reading the </a:t>
            </a:r>
            <a:r>
              <a:rPr lang="en-MY" sz="4200" dirty="0" err="1">
                <a:solidFill>
                  <a:srgbClr val="FFC000"/>
                </a:solidFill>
              </a:rPr>
              <a:t>ebook</a:t>
            </a:r>
            <a:r>
              <a:rPr lang="en-MY" sz="4200" dirty="0">
                <a:solidFill>
                  <a:srgbClr val="FFC000"/>
                </a:solidFill>
              </a:rPr>
              <a:t> as you have a voice and visuals to help you understand better…</a:t>
            </a:r>
          </a:p>
          <a:p>
            <a:pPr marL="0" indent="0" algn="ctr">
              <a:buNone/>
            </a:pPr>
            <a:r>
              <a:rPr lang="en-MY" sz="4200" dirty="0">
                <a:solidFill>
                  <a:srgbClr val="FFC000"/>
                </a:solidFill>
              </a:rPr>
              <a:t> </a:t>
            </a:r>
          </a:p>
          <a:p>
            <a:pPr marL="0" indent="0" algn="ctr">
              <a:buNone/>
            </a:pPr>
            <a:endParaRPr lang="en-MY" sz="4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43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9881" y="2624371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And allows you to remember what you learned from this life-changing blueprint...</a:t>
            </a:r>
          </a:p>
          <a:p>
            <a:pPr marL="0" indent="0" algn="ctr">
              <a:buNone/>
            </a:pPr>
            <a:endParaRPr lang="en-MY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73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88432" y="2025280"/>
            <a:ext cx="4078506" cy="38552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000" dirty="0">
                <a:solidFill>
                  <a:schemeClr val="bg1"/>
                </a:solidFill>
              </a:rPr>
              <a:t>So you can shortcut your way to achieve </a:t>
            </a:r>
            <a:r>
              <a:rPr lang="en-MY" sz="4000" dirty="0" smtClean="0">
                <a:solidFill>
                  <a:schemeClr val="bg1"/>
                </a:solidFill>
              </a:rPr>
              <a:t>the success you deserve…</a:t>
            </a:r>
            <a:endParaRPr lang="en-MY" sz="4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000" dirty="0">
              <a:solidFill>
                <a:schemeClr val="bg1"/>
              </a:solidFill>
            </a:endParaRPr>
          </a:p>
        </p:txBody>
      </p:sp>
      <p:pic>
        <p:nvPicPr>
          <p:cNvPr id="4" name="Picture 4" descr="Image result for shortcu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9829" y="1569312"/>
            <a:ext cx="4620462" cy="3696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18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6274" y="1745243"/>
            <a:ext cx="10515600" cy="1325563"/>
          </a:xfrm>
        </p:spPr>
        <p:txBody>
          <a:bodyPr>
            <a:noAutofit/>
          </a:bodyPr>
          <a:lstStyle/>
          <a:p>
            <a:pPr lvl="0" algn="ctr"/>
            <a:r>
              <a:rPr lang="en-MY" b="1" dirty="0" smtClean="0">
                <a:latin typeface="+mn-lt"/>
              </a:rPr>
              <a:t>Here’s </a:t>
            </a:r>
            <a:r>
              <a:rPr lang="en-MY" b="1" dirty="0">
                <a:latin typeface="+mn-lt"/>
              </a:rPr>
              <a:t>W</a:t>
            </a:r>
            <a:r>
              <a:rPr lang="en-MY" b="1" dirty="0" smtClean="0">
                <a:latin typeface="+mn-lt"/>
              </a:rPr>
              <a:t>hy </a:t>
            </a:r>
            <a:r>
              <a:rPr lang="en-MY" b="1" dirty="0">
                <a:latin typeface="+mn-lt"/>
              </a:rPr>
              <a:t>Y</a:t>
            </a:r>
            <a:r>
              <a:rPr lang="en-MY" b="1" dirty="0" smtClean="0">
                <a:latin typeface="+mn-lt"/>
              </a:rPr>
              <a:t>ou </a:t>
            </a:r>
            <a:r>
              <a:rPr lang="en-MY" b="1" dirty="0">
                <a:latin typeface="+mn-lt"/>
              </a:rPr>
              <a:t>S</a:t>
            </a:r>
            <a:r>
              <a:rPr lang="en-MY" b="1" dirty="0" smtClean="0">
                <a:latin typeface="+mn-lt"/>
              </a:rPr>
              <a:t>hould </a:t>
            </a:r>
            <a:r>
              <a:rPr lang="en-MY" b="1" dirty="0">
                <a:latin typeface="+mn-lt"/>
              </a:rPr>
              <a:t>G</a:t>
            </a:r>
            <a:r>
              <a:rPr lang="en-MY" b="1" dirty="0" smtClean="0">
                <a:latin typeface="+mn-lt"/>
              </a:rPr>
              <a:t>et </a:t>
            </a:r>
            <a:r>
              <a:rPr lang="en-MY" b="1" dirty="0">
                <a:latin typeface="+mn-lt"/>
              </a:rPr>
              <a:t>T</a:t>
            </a:r>
            <a:r>
              <a:rPr lang="en-MY" b="1" dirty="0" smtClean="0">
                <a:latin typeface="+mn-lt"/>
              </a:rPr>
              <a:t>his </a:t>
            </a:r>
            <a:r>
              <a:rPr lang="en-MY" b="1" dirty="0">
                <a:latin typeface="+mn-lt"/>
              </a:rPr>
              <a:t>V</a:t>
            </a:r>
            <a:r>
              <a:rPr lang="en-MY" b="1" dirty="0" smtClean="0">
                <a:latin typeface="+mn-lt"/>
              </a:rPr>
              <a:t>ideo </a:t>
            </a:r>
            <a:r>
              <a:rPr lang="en-MY" b="1" dirty="0">
                <a:latin typeface="+mn-lt"/>
              </a:rPr>
              <a:t>U</a:t>
            </a:r>
            <a:r>
              <a:rPr lang="en-MY" b="1" dirty="0" smtClean="0">
                <a:latin typeface="+mn-lt"/>
              </a:rPr>
              <a:t>pgrade:</a:t>
            </a:r>
            <a:br>
              <a:rPr lang="en-MY" b="1" dirty="0" smtClean="0">
                <a:latin typeface="+mn-lt"/>
              </a:rPr>
            </a:br>
            <a:r>
              <a:rPr lang="en-MY" sz="3400" b="1" dirty="0">
                <a:latin typeface="+mn-lt"/>
              </a:rPr>
              <a:t/>
            </a:r>
            <a:br>
              <a:rPr lang="en-MY" sz="3400" b="1" dirty="0">
                <a:latin typeface="+mn-lt"/>
              </a:rPr>
            </a:br>
            <a:r>
              <a:rPr lang="en-MY" sz="3400" b="1" dirty="0" smtClean="0">
                <a:latin typeface="+mn-lt"/>
              </a:rPr>
              <a:t/>
            </a:r>
            <a:br>
              <a:rPr lang="en-MY" sz="3400" b="1" dirty="0" smtClean="0">
                <a:latin typeface="+mn-lt"/>
              </a:rPr>
            </a:br>
            <a:r>
              <a:rPr lang="en-MY" b="1" dirty="0">
                <a:latin typeface="+mn-lt"/>
              </a:rPr>
              <a:t/>
            </a:r>
            <a:br>
              <a:rPr lang="en-MY" b="1" dirty="0">
                <a:latin typeface="+mn-lt"/>
              </a:rPr>
            </a:br>
            <a:r>
              <a:rPr lang="en-MY" b="1" dirty="0" smtClean="0">
                <a:latin typeface="+mn-lt"/>
              </a:rPr>
              <a:t> </a:t>
            </a:r>
            <a:endParaRPr lang="en-MY" b="1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6274" y="2728889"/>
            <a:ext cx="10996551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MY" sz="3200" dirty="0"/>
              <a:t>Discover the secrets revealed inside The Power Of Positive Thinking guide with more clarity so you can easily implement the action steps.</a:t>
            </a:r>
          </a:p>
          <a:p>
            <a:endParaRPr lang="en-MY" sz="32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MY" sz="3200" dirty="0"/>
              <a:t>Speed up your transformational journey by going through the course as you know watching a video is faster and more fun than reading.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MY" sz="3000" dirty="0"/>
          </a:p>
        </p:txBody>
      </p:sp>
    </p:spTree>
    <p:extLst>
      <p:ext uri="{BB962C8B-B14F-4D97-AF65-F5344CB8AC3E}">
        <p14:creationId xmlns:p14="http://schemas.microsoft.com/office/powerpoint/2010/main" val="207999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835" y="732037"/>
            <a:ext cx="10515600" cy="3563571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MY" sz="3200" dirty="0"/>
          </a:p>
          <a:p>
            <a:pPr lvl="0"/>
            <a:r>
              <a:rPr lang="en-MY" sz="3200" dirty="0"/>
              <a:t>Remember more of what you learned so you can get more results in less time. </a:t>
            </a:r>
          </a:p>
          <a:p>
            <a:pPr marL="0" indent="0">
              <a:buNone/>
            </a:pPr>
            <a:endParaRPr lang="en-MY" sz="3200" dirty="0"/>
          </a:p>
          <a:p>
            <a:pPr lvl="0"/>
            <a:r>
              <a:rPr lang="en-MY" sz="3200" dirty="0"/>
              <a:t>Absorb what you learn faster from this course with no distraction.</a:t>
            </a:r>
          </a:p>
          <a:p>
            <a:pPr marL="0" indent="0">
              <a:buNone/>
            </a:pPr>
            <a:endParaRPr lang="en-MY" sz="3200" dirty="0"/>
          </a:p>
          <a:p>
            <a:pPr lvl="0"/>
            <a:r>
              <a:rPr lang="en-MY" sz="3200" dirty="0"/>
              <a:t>Experience personal mentorship as you have a voice that speaks to you, guides you, and grabs your attention with visual graphics.</a:t>
            </a:r>
          </a:p>
          <a:p>
            <a:pPr marL="0" indent="0">
              <a:buNone/>
            </a:pPr>
            <a:endParaRPr lang="en-MY" sz="3200" dirty="0"/>
          </a:p>
        </p:txBody>
      </p:sp>
    </p:spTree>
    <p:extLst>
      <p:ext uri="{BB962C8B-B14F-4D97-AF65-F5344CB8AC3E}">
        <p14:creationId xmlns:p14="http://schemas.microsoft.com/office/powerpoint/2010/main" val="2177333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011" y="2952478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MY" b="1" dirty="0">
                <a:latin typeface="+mn-lt"/>
              </a:rPr>
              <a:t>Inside </a:t>
            </a:r>
            <a:r>
              <a:rPr lang="en-MY" b="1" dirty="0" smtClean="0">
                <a:latin typeface="+mn-lt"/>
              </a:rPr>
              <a:t>This </a:t>
            </a:r>
            <a:r>
              <a:rPr lang="en-MY" b="1" dirty="0">
                <a:latin typeface="+mn-lt"/>
              </a:rPr>
              <a:t>V</a:t>
            </a:r>
            <a:r>
              <a:rPr lang="en-MY" b="1" dirty="0" smtClean="0">
                <a:latin typeface="+mn-lt"/>
              </a:rPr>
              <a:t>ideo </a:t>
            </a:r>
            <a:r>
              <a:rPr lang="en-MY" b="1" dirty="0">
                <a:latin typeface="+mn-lt"/>
              </a:rPr>
              <a:t>U</a:t>
            </a:r>
            <a:r>
              <a:rPr lang="en-MY" b="1" dirty="0" smtClean="0">
                <a:latin typeface="+mn-lt"/>
              </a:rPr>
              <a:t>pgrade</a:t>
            </a:r>
            <a:r>
              <a:rPr lang="en-MY" b="1" dirty="0">
                <a:latin typeface="+mn-lt"/>
              </a:rPr>
              <a:t>, </a:t>
            </a:r>
            <a:r>
              <a:rPr lang="en-MY" b="1" dirty="0" smtClean="0">
                <a:latin typeface="+mn-lt"/>
              </a:rPr>
              <a:t>You </a:t>
            </a:r>
            <a:r>
              <a:rPr lang="en-MY" b="1" dirty="0">
                <a:latin typeface="+mn-lt"/>
              </a:rPr>
              <a:t>W</a:t>
            </a:r>
            <a:r>
              <a:rPr lang="en-MY" b="1" dirty="0" smtClean="0">
                <a:latin typeface="+mn-lt"/>
              </a:rPr>
              <a:t>ill </a:t>
            </a:r>
            <a:r>
              <a:rPr lang="en-MY" b="1" dirty="0">
                <a:latin typeface="+mn-lt"/>
              </a:rPr>
              <a:t>G</a:t>
            </a:r>
            <a:r>
              <a:rPr lang="en-MY" b="1" dirty="0" smtClean="0">
                <a:latin typeface="+mn-lt"/>
              </a:rPr>
              <a:t>et 10 Premium </a:t>
            </a:r>
            <a:r>
              <a:rPr lang="en-MY" b="1" dirty="0">
                <a:latin typeface="+mn-lt"/>
              </a:rPr>
              <a:t>Q</a:t>
            </a:r>
            <a:r>
              <a:rPr lang="en-MY" b="1" dirty="0" smtClean="0">
                <a:latin typeface="+mn-lt"/>
              </a:rPr>
              <a:t>uality </a:t>
            </a:r>
            <a:r>
              <a:rPr lang="en-MY" b="1" dirty="0">
                <a:latin typeface="+mn-lt"/>
              </a:rPr>
              <a:t>V</a:t>
            </a:r>
            <a:r>
              <a:rPr lang="en-MY" b="1" dirty="0" smtClean="0">
                <a:latin typeface="+mn-lt"/>
              </a:rPr>
              <a:t>ideos </a:t>
            </a:r>
            <a:r>
              <a:rPr lang="en-MY" b="1" dirty="0">
                <a:latin typeface="+mn-lt"/>
              </a:rPr>
              <a:t>O</a:t>
            </a:r>
            <a:r>
              <a:rPr lang="en-MY" b="1" dirty="0" smtClean="0">
                <a:latin typeface="+mn-lt"/>
              </a:rPr>
              <a:t>f The Power of Positive Thinking</a:t>
            </a:r>
            <a:endParaRPr lang="en-MY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7109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95130"/>
            <a:ext cx="10515600" cy="538183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MY" sz="4800" b="1" dirty="0" smtClean="0"/>
              <a:t>Here Are The Things You Will Get From This Video Upgrade:</a:t>
            </a:r>
          </a:p>
          <a:p>
            <a:pPr marL="0" indent="0">
              <a:buNone/>
            </a:pPr>
            <a:endParaRPr lang="en-MY" dirty="0" smtClean="0"/>
          </a:p>
          <a:p>
            <a:pPr marL="0" indent="0">
              <a:buNone/>
            </a:pPr>
            <a:endParaRPr lang="en-MY" sz="3600" dirty="0" smtClean="0"/>
          </a:p>
          <a:p>
            <a:r>
              <a:rPr lang="en-MY" sz="3600" dirty="0" smtClean="0"/>
              <a:t> How </a:t>
            </a:r>
            <a:r>
              <a:rPr lang="en-MY" sz="3600" dirty="0"/>
              <a:t>Positive Thinking </a:t>
            </a:r>
            <a:r>
              <a:rPr lang="en-MY" sz="3600" dirty="0" smtClean="0"/>
              <a:t>Works</a:t>
            </a:r>
          </a:p>
          <a:p>
            <a:pPr marL="0" indent="0">
              <a:buNone/>
            </a:pPr>
            <a:endParaRPr lang="en-MY" sz="3600" dirty="0"/>
          </a:p>
          <a:p>
            <a:r>
              <a:rPr lang="en-MY" sz="3600" dirty="0" smtClean="0"/>
              <a:t>Benefits </a:t>
            </a:r>
            <a:r>
              <a:rPr lang="en-MY" sz="3600" dirty="0"/>
              <a:t>Of Having A Positive </a:t>
            </a:r>
            <a:r>
              <a:rPr lang="en-MY" sz="3600" dirty="0" smtClean="0"/>
              <a:t>Thinking</a:t>
            </a:r>
          </a:p>
          <a:p>
            <a:pPr marL="0" indent="0">
              <a:buNone/>
            </a:pPr>
            <a:endParaRPr lang="en-MY" sz="3600" dirty="0"/>
          </a:p>
          <a:p>
            <a:r>
              <a:rPr lang="en-MY" sz="3600" dirty="0" smtClean="0"/>
              <a:t>How </a:t>
            </a:r>
            <a:r>
              <a:rPr lang="en-MY" sz="3600" dirty="0"/>
              <a:t>To Recognize "Blue" Thoughts</a:t>
            </a:r>
          </a:p>
          <a:p>
            <a:endParaRPr lang="en-MY" sz="3600" dirty="0"/>
          </a:p>
          <a:p>
            <a:endParaRPr lang="en-MY" sz="3600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50899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074" y="1820602"/>
            <a:ext cx="10515600" cy="4169016"/>
          </a:xfrm>
        </p:spPr>
        <p:txBody>
          <a:bodyPr>
            <a:noAutofit/>
          </a:bodyPr>
          <a:lstStyle/>
          <a:p>
            <a:r>
              <a:rPr lang="en-MY" sz="3600" dirty="0" smtClean="0"/>
              <a:t>What </a:t>
            </a:r>
            <a:r>
              <a:rPr lang="en-MY" sz="3600" dirty="0"/>
              <a:t>Negative Thoughts Do To Your </a:t>
            </a:r>
            <a:r>
              <a:rPr lang="en-MY" sz="3600" dirty="0" smtClean="0"/>
              <a:t>Brain</a:t>
            </a:r>
          </a:p>
          <a:p>
            <a:pPr marL="0" indent="0">
              <a:buNone/>
            </a:pPr>
            <a:endParaRPr lang="en-MY" sz="3600" dirty="0"/>
          </a:p>
          <a:p>
            <a:r>
              <a:rPr lang="en-MY" sz="3600" dirty="0" smtClean="0"/>
              <a:t>Tips </a:t>
            </a:r>
            <a:r>
              <a:rPr lang="en-MY" sz="3600" dirty="0"/>
              <a:t>To Train Your Mind For Positive </a:t>
            </a:r>
            <a:r>
              <a:rPr lang="en-MY" sz="3600" dirty="0" smtClean="0"/>
              <a:t>Thoughts</a:t>
            </a:r>
          </a:p>
          <a:p>
            <a:pPr marL="0" indent="0">
              <a:buNone/>
            </a:pPr>
            <a:endParaRPr lang="en-MY" sz="3600" dirty="0"/>
          </a:p>
          <a:p>
            <a:r>
              <a:rPr lang="en-MY" sz="3600" dirty="0" smtClean="0"/>
              <a:t>The </a:t>
            </a:r>
            <a:r>
              <a:rPr lang="en-MY" sz="3600" dirty="0"/>
              <a:t>Role Of The Language We Use</a:t>
            </a:r>
          </a:p>
          <a:p>
            <a:pPr marL="0" indent="0">
              <a:buNone/>
            </a:pPr>
            <a:endParaRPr lang="en-MY" sz="3600" dirty="0"/>
          </a:p>
        </p:txBody>
      </p:sp>
    </p:spTree>
    <p:extLst>
      <p:ext uri="{BB962C8B-B14F-4D97-AF65-F5344CB8AC3E}">
        <p14:creationId xmlns:p14="http://schemas.microsoft.com/office/powerpoint/2010/main" val="40921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8876" y="1833054"/>
            <a:ext cx="10515600" cy="3475333"/>
          </a:xfrm>
        </p:spPr>
        <p:txBody>
          <a:bodyPr>
            <a:noAutofit/>
          </a:bodyPr>
          <a:lstStyle/>
          <a:p>
            <a:r>
              <a:rPr lang="en-MY" sz="3600" dirty="0" smtClean="0"/>
              <a:t>Steps </a:t>
            </a:r>
            <a:r>
              <a:rPr lang="en-MY" sz="3600" dirty="0"/>
              <a:t>On How To Train Your Mind To Think </a:t>
            </a:r>
            <a:r>
              <a:rPr lang="en-MY" sz="3600" dirty="0" smtClean="0"/>
              <a:t>Positive</a:t>
            </a:r>
          </a:p>
          <a:p>
            <a:pPr marL="0" indent="0">
              <a:buNone/>
            </a:pPr>
            <a:endParaRPr lang="en-MY" sz="3600" dirty="0"/>
          </a:p>
          <a:p>
            <a:r>
              <a:rPr lang="en-MY" sz="3600" dirty="0" smtClean="0"/>
              <a:t>Thinking </a:t>
            </a:r>
            <a:r>
              <a:rPr lang="en-MY" sz="3600" dirty="0"/>
              <a:t>Systems For Success – Planning Positive Future</a:t>
            </a:r>
          </a:p>
          <a:p>
            <a:pPr marL="0" indent="0">
              <a:buNone/>
            </a:pPr>
            <a:endParaRPr lang="en-MY" sz="3600" dirty="0"/>
          </a:p>
          <a:p>
            <a:r>
              <a:rPr lang="en-MY" sz="3600" dirty="0"/>
              <a:t>And much more waiting to be discovered inside...</a:t>
            </a:r>
          </a:p>
        </p:txBody>
      </p:sp>
    </p:spTree>
    <p:extLst>
      <p:ext uri="{BB962C8B-B14F-4D97-AF65-F5344CB8AC3E}">
        <p14:creationId xmlns:p14="http://schemas.microsoft.com/office/powerpoint/2010/main" val="1268602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100" y="772320"/>
            <a:ext cx="10515600" cy="33362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400" dirty="0"/>
              <a:t>So How Much For This Upgrade?</a:t>
            </a:r>
          </a:p>
          <a:p>
            <a:endParaRPr lang="en-MY" sz="3200" dirty="0"/>
          </a:p>
        </p:txBody>
      </p:sp>
      <p:pic>
        <p:nvPicPr>
          <p:cNvPr id="4098" name="Picture 2" descr="Image result for how mu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549" y="1965325"/>
            <a:ext cx="4625975" cy="462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450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902" y="2932386"/>
            <a:ext cx="9961164" cy="1992556"/>
          </a:xfrm>
        </p:spPr>
        <p:txBody>
          <a:bodyPr>
            <a:noAutofit/>
          </a:bodyPr>
          <a:lstStyle/>
          <a:p>
            <a:r>
              <a:rPr lang="en-MY" sz="4400" dirty="0">
                <a:solidFill>
                  <a:schemeClr val="bg1"/>
                </a:solidFill>
                <a:latin typeface="+mn-lt"/>
              </a:rPr>
              <a:t>I'm sure you're going to love what you will discover in this educational, actionable, and result-oriented </a:t>
            </a:r>
            <a:r>
              <a:rPr lang="en-MY" sz="4400" dirty="0" smtClean="0">
                <a:solidFill>
                  <a:schemeClr val="bg1"/>
                </a:solidFill>
                <a:latin typeface="+mn-lt"/>
              </a:rPr>
              <a:t>blueprint</a:t>
            </a:r>
            <a:r>
              <a:rPr lang="en-MY" sz="4400" dirty="0">
                <a:solidFill>
                  <a:schemeClr val="bg1"/>
                </a:solidFill>
                <a:latin typeface="+mn-lt"/>
              </a:rPr>
              <a:t/>
            </a:r>
            <a:br>
              <a:rPr lang="en-MY" sz="4400" dirty="0">
                <a:solidFill>
                  <a:schemeClr val="bg1"/>
                </a:solidFill>
                <a:latin typeface="+mn-lt"/>
              </a:rPr>
            </a:br>
            <a:endParaRPr lang="en-MY" sz="44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353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261" y="362606"/>
            <a:ext cx="10988040" cy="306758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200" dirty="0"/>
              <a:t> </a:t>
            </a:r>
          </a:p>
          <a:p>
            <a:pPr marL="0" indent="0" algn="ctr">
              <a:buNone/>
            </a:pPr>
            <a:r>
              <a:rPr lang="en-MY" sz="4200" dirty="0"/>
              <a:t>I could </a:t>
            </a:r>
            <a:r>
              <a:rPr lang="en-MY" sz="4200" dirty="0" smtClean="0"/>
              <a:t>easily charge </a:t>
            </a:r>
            <a:r>
              <a:rPr lang="en-MY" sz="4200" dirty="0"/>
              <a:t>you </a:t>
            </a:r>
            <a:r>
              <a:rPr lang="en-MY" sz="4200" dirty="0" smtClean="0"/>
              <a:t>$</a:t>
            </a:r>
            <a:r>
              <a:rPr lang="en-MY" sz="4200" dirty="0"/>
              <a:t>4</a:t>
            </a:r>
            <a:r>
              <a:rPr lang="en-MY" sz="4200" dirty="0" smtClean="0"/>
              <a:t>97 </a:t>
            </a:r>
            <a:r>
              <a:rPr lang="en-MY" sz="4400" dirty="0"/>
              <a:t>for </a:t>
            </a:r>
            <a:r>
              <a:rPr lang="en-MY" sz="4400" dirty="0" smtClean="0"/>
              <a:t>this </a:t>
            </a:r>
            <a:r>
              <a:rPr lang="en-MY" sz="4400" dirty="0"/>
              <a:t>video upgrade considering how your life is going to </a:t>
            </a:r>
            <a:r>
              <a:rPr lang="en-MY" sz="4400" dirty="0" smtClean="0"/>
              <a:t>change…</a:t>
            </a:r>
            <a:endParaRPr lang="en-MY" sz="4200" dirty="0"/>
          </a:p>
        </p:txBody>
      </p:sp>
      <p:pic>
        <p:nvPicPr>
          <p:cNvPr id="7174" name="Picture 6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0676" y="3701242"/>
            <a:ext cx="3789625" cy="3156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852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lower pri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0116" y="2483911"/>
            <a:ext cx="5486400" cy="411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316" y="1108996"/>
            <a:ext cx="10515600" cy="31899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However, I'm not going to charge you </a:t>
            </a:r>
            <a:r>
              <a:rPr lang="en-MY" sz="4400" dirty="0" smtClean="0"/>
              <a:t>                THAT </a:t>
            </a:r>
            <a:r>
              <a:rPr lang="en-MY" sz="4400" dirty="0"/>
              <a:t>MUCH...</a:t>
            </a:r>
          </a:p>
          <a:p>
            <a:pPr marL="0" indent="0" algn="ctr">
              <a:buNone/>
            </a:pP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150453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739" y="2176893"/>
            <a:ext cx="10515600" cy="35746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Because I want to help more people like you to develop a positive </a:t>
            </a:r>
            <a:r>
              <a:rPr lang="en-MY" sz="4400" dirty="0" err="1"/>
              <a:t>mindset</a:t>
            </a:r>
            <a:r>
              <a:rPr lang="en-MY" sz="4400" dirty="0"/>
              <a:t> used by highly successful people to hit all your set goals in life.</a:t>
            </a:r>
          </a:p>
        </p:txBody>
      </p:sp>
    </p:spTree>
    <p:extLst>
      <p:ext uri="{BB962C8B-B14F-4D97-AF65-F5344CB8AC3E}">
        <p14:creationId xmlns:p14="http://schemas.microsoft.com/office/powerpoint/2010/main" val="130868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9279" y="1618803"/>
            <a:ext cx="10515600" cy="327610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 </a:t>
            </a:r>
          </a:p>
          <a:p>
            <a:pPr marL="0" indent="0" algn="ctr">
              <a:buNone/>
            </a:pPr>
            <a:r>
              <a:rPr lang="en-MY" sz="4400" dirty="0"/>
              <a:t>And I believe The Power Of Positive Thinking video upgrade can help you achieve all these in the shortest amount of time — compared to just reading the book alone.</a:t>
            </a:r>
          </a:p>
        </p:txBody>
      </p:sp>
    </p:spTree>
    <p:extLst>
      <p:ext uri="{BB962C8B-B14F-4D97-AF65-F5344CB8AC3E}">
        <p14:creationId xmlns:p14="http://schemas.microsoft.com/office/powerpoint/2010/main" val="217355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631" y="2131724"/>
            <a:ext cx="10515600" cy="34947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In this exclusive ONE-TIME OFFER, you get instant access to </a:t>
            </a:r>
            <a:r>
              <a:rPr lang="en-MY" sz="4400" dirty="0" smtClean="0">
                <a:solidFill>
                  <a:schemeClr val="bg1"/>
                </a:solidFill>
              </a:rPr>
              <a:t>                                                       </a:t>
            </a:r>
            <a:r>
              <a:rPr lang="en-MY" sz="4400" b="1" i="1" dirty="0" smtClean="0">
                <a:solidFill>
                  <a:srgbClr val="FFC000"/>
                </a:solidFill>
              </a:rPr>
              <a:t>The Power of Positive Thinking Video Upgrade </a:t>
            </a:r>
            <a:r>
              <a:rPr lang="en-MY" sz="4400" dirty="0" smtClean="0">
                <a:solidFill>
                  <a:schemeClr val="bg1"/>
                </a:solidFill>
              </a:rPr>
              <a:t>for </a:t>
            </a:r>
            <a:r>
              <a:rPr lang="en-MY" sz="4400" dirty="0">
                <a:solidFill>
                  <a:schemeClr val="bg1"/>
                </a:solidFill>
              </a:rPr>
              <a:t>just </a:t>
            </a:r>
            <a:r>
              <a:rPr lang="en-MY" sz="4400" b="1" i="1" dirty="0">
                <a:solidFill>
                  <a:schemeClr val="bg1"/>
                </a:solidFill>
              </a:rPr>
              <a:t>a fraction of </a:t>
            </a:r>
            <a:r>
              <a:rPr lang="en-MY" sz="4400" b="1" i="1" dirty="0" smtClean="0">
                <a:solidFill>
                  <a:schemeClr val="bg1"/>
                </a:solidFill>
              </a:rPr>
              <a:t> its total value</a:t>
            </a:r>
            <a:r>
              <a:rPr lang="en-MY" sz="4400" dirty="0" smtClean="0">
                <a:solidFill>
                  <a:schemeClr val="bg1"/>
                </a:solidFill>
              </a:rPr>
              <a:t>!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67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6635" y="2593789"/>
            <a:ext cx="10515600" cy="3128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Plus, your purchase of this video course is backed by my 100% Iron-Clad Guarantee for the next 30 days</a:t>
            </a:r>
          </a:p>
        </p:txBody>
      </p:sp>
    </p:spTree>
    <p:extLst>
      <p:ext uri="{BB962C8B-B14F-4D97-AF65-F5344CB8AC3E}">
        <p14:creationId xmlns:p14="http://schemas.microsoft.com/office/powerpoint/2010/main" val="337952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8055" y="1882765"/>
            <a:ext cx="10515600" cy="3128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If you're not satisfied with this video upgrade, simply return your order within 30 days for a</a:t>
            </a:r>
            <a:r>
              <a:rPr lang="en-MY" sz="4400" b="1" i="1" dirty="0">
                <a:solidFill>
                  <a:srgbClr val="FFC000"/>
                </a:solidFill>
              </a:rPr>
              <a:t> </a:t>
            </a:r>
            <a:r>
              <a:rPr lang="en-MY" sz="4400" b="1" i="1" dirty="0" smtClean="0">
                <a:solidFill>
                  <a:srgbClr val="FFC000"/>
                </a:solidFill>
              </a:rPr>
              <a:t>Full Refund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0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2793" y="2873579"/>
            <a:ext cx="10515600" cy="29135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6000" dirty="0">
                <a:solidFill>
                  <a:schemeClr val="bg1"/>
                </a:solidFill>
              </a:rPr>
              <a:t>You </a:t>
            </a:r>
            <a:r>
              <a:rPr lang="en-MY" sz="6000" dirty="0" smtClean="0">
                <a:solidFill>
                  <a:schemeClr val="bg1"/>
                </a:solidFill>
              </a:rPr>
              <a:t>Have </a:t>
            </a:r>
            <a:r>
              <a:rPr lang="en-MY" sz="6000" dirty="0">
                <a:solidFill>
                  <a:schemeClr val="bg1"/>
                </a:solidFill>
              </a:rPr>
              <a:t>M</a:t>
            </a:r>
            <a:r>
              <a:rPr lang="en-MY" sz="6000" dirty="0" smtClean="0">
                <a:solidFill>
                  <a:schemeClr val="bg1"/>
                </a:solidFill>
              </a:rPr>
              <a:t>y </a:t>
            </a:r>
            <a:r>
              <a:rPr lang="en-MY" sz="6000" dirty="0">
                <a:solidFill>
                  <a:schemeClr val="bg1"/>
                </a:solidFill>
              </a:rPr>
              <a:t>W</a:t>
            </a:r>
            <a:r>
              <a:rPr lang="en-MY" sz="6000" dirty="0" smtClean="0">
                <a:solidFill>
                  <a:schemeClr val="bg1"/>
                </a:solidFill>
              </a:rPr>
              <a:t>ord </a:t>
            </a:r>
            <a:r>
              <a:rPr lang="en-MY" sz="6000" dirty="0">
                <a:solidFill>
                  <a:schemeClr val="bg1"/>
                </a:solidFill>
              </a:rPr>
              <a:t>O</a:t>
            </a:r>
            <a:r>
              <a:rPr lang="en-MY" sz="6000" dirty="0" smtClean="0">
                <a:solidFill>
                  <a:schemeClr val="bg1"/>
                </a:solidFill>
              </a:rPr>
              <a:t>n It</a:t>
            </a:r>
            <a:endParaRPr lang="en-MY" sz="6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72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3235" y="2632210"/>
            <a:ext cx="10515600" cy="35598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chemeClr val="bg1"/>
                </a:solidFill>
              </a:rPr>
              <a:t>Just so you know, this offer is </a:t>
            </a:r>
            <a:r>
              <a:rPr lang="en-MY" sz="4800" b="1" u="sng" dirty="0" smtClean="0">
                <a:solidFill>
                  <a:schemeClr val="bg1"/>
                </a:solidFill>
              </a:rPr>
              <a:t>NOT</a:t>
            </a:r>
            <a:r>
              <a:rPr lang="en-MY" sz="4800" b="1" dirty="0" smtClean="0">
                <a:solidFill>
                  <a:schemeClr val="bg1"/>
                </a:solidFill>
              </a:rPr>
              <a:t> </a:t>
            </a:r>
            <a:r>
              <a:rPr lang="en-MY" sz="4800" dirty="0" smtClean="0">
                <a:solidFill>
                  <a:schemeClr val="bg1"/>
                </a:solidFill>
              </a:rPr>
              <a:t>publicly available</a:t>
            </a:r>
            <a:endParaRPr lang="en-MY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79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1373" y="2513654"/>
            <a:ext cx="10515600" cy="32817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This offer is limited only to you because you bought a copy of </a:t>
            </a:r>
            <a:r>
              <a:rPr lang="en-MY" sz="4400" dirty="0" smtClean="0">
                <a:solidFill>
                  <a:schemeClr val="bg1"/>
                </a:solidFill>
              </a:rPr>
              <a:t>‘The Power </a:t>
            </a:r>
            <a:r>
              <a:rPr lang="en-MY" sz="4400" dirty="0">
                <a:solidFill>
                  <a:schemeClr val="bg1"/>
                </a:solidFill>
              </a:rPr>
              <a:t>Of Positive </a:t>
            </a:r>
            <a:r>
              <a:rPr lang="en-MY" sz="4400" dirty="0" smtClean="0">
                <a:solidFill>
                  <a:schemeClr val="bg1"/>
                </a:solidFill>
              </a:rPr>
              <a:t>Thinking’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09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4374" y="2365341"/>
            <a:ext cx="10701124" cy="2387600"/>
          </a:xfrm>
        </p:spPr>
        <p:txBody>
          <a:bodyPr>
            <a:noAutofit/>
          </a:bodyPr>
          <a:lstStyle/>
          <a:p>
            <a:r>
              <a:rPr lang="en-MY" sz="4800" dirty="0">
                <a:solidFill>
                  <a:schemeClr val="bg1"/>
                </a:solidFill>
                <a:latin typeface="+mn-lt"/>
              </a:rPr>
              <a:t>But before you read your copy of </a:t>
            </a:r>
            <a:r>
              <a:rPr lang="en-MY" sz="4800" dirty="0" smtClean="0">
                <a:solidFill>
                  <a:schemeClr val="bg1"/>
                </a:solidFill>
                <a:latin typeface="+mn-lt"/>
              </a:rPr>
              <a:t>                 </a:t>
            </a:r>
            <a:r>
              <a:rPr lang="en-MY" sz="4800" b="1" i="1" dirty="0" smtClean="0">
                <a:solidFill>
                  <a:srgbClr val="FFC000"/>
                </a:solidFill>
                <a:latin typeface="+mn-lt"/>
              </a:rPr>
              <a:t>The Power of Positive Thinking</a:t>
            </a:r>
            <a:r>
              <a:rPr lang="en-MY" sz="4800" dirty="0" smtClean="0">
                <a:solidFill>
                  <a:schemeClr val="bg1"/>
                </a:solidFill>
                <a:latin typeface="+mn-lt"/>
              </a:rPr>
              <a:t>...</a:t>
            </a:r>
            <a:r>
              <a:rPr lang="en-MY" sz="4800" dirty="0">
                <a:solidFill>
                  <a:schemeClr val="bg1"/>
                </a:solidFill>
                <a:latin typeface="+mn-lt"/>
              </a:rPr>
              <a:t/>
            </a:r>
            <a:br>
              <a:rPr lang="en-MY" sz="4800" dirty="0">
                <a:solidFill>
                  <a:schemeClr val="bg1"/>
                </a:solidFill>
                <a:latin typeface="+mn-lt"/>
              </a:rPr>
            </a:br>
            <a:endParaRPr lang="en-MY" sz="4800" b="1" i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0875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1134" y="911355"/>
            <a:ext cx="10515600" cy="32817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Which tells me you are serious about </a:t>
            </a:r>
            <a:r>
              <a:rPr lang="en-MY" sz="4400" b="1" i="1" dirty="0">
                <a:solidFill>
                  <a:srgbClr val="FFC000"/>
                </a:solidFill>
              </a:rPr>
              <a:t>T</a:t>
            </a:r>
            <a:r>
              <a:rPr lang="en-MY" sz="4400" b="1" i="1" dirty="0" smtClean="0">
                <a:solidFill>
                  <a:srgbClr val="FFC000"/>
                </a:solidFill>
              </a:rPr>
              <a:t>ransforming </a:t>
            </a:r>
            <a:r>
              <a:rPr lang="en-MY" sz="4400" b="1" i="1" dirty="0">
                <a:solidFill>
                  <a:srgbClr val="FFC000"/>
                </a:solidFill>
              </a:rPr>
              <a:t>Y</a:t>
            </a:r>
            <a:r>
              <a:rPr lang="en-MY" sz="4400" b="1" i="1" dirty="0" smtClean="0">
                <a:solidFill>
                  <a:srgbClr val="FFC000"/>
                </a:solidFill>
              </a:rPr>
              <a:t>our Life</a:t>
            </a:r>
            <a:endParaRPr lang="en-MY" sz="4400" b="1" i="1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</p:txBody>
      </p:sp>
      <p:pic>
        <p:nvPicPr>
          <p:cNvPr id="1026" name="Picture 2" descr="Image result for TRANSFORM LIF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9593" y="2552247"/>
            <a:ext cx="6325810" cy="3558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4373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1262" y="2905481"/>
            <a:ext cx="10515600" cy="35434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So if you click away or close </a:t>
            </a:r>
            <a:r>
              <a:rPr lang="en-MY" sz="4400" dirty="0" smtClean="0">
                <a:solidFill>
                  <a:schemeClr val="bg1"/>
                </a:solidFill>
              </a:rPr>
              <a:t>this video, </a:t>
            </a:r>
            <a:r>
              <a:rPr lang="en-MY" sz="4400" dirty="0">
                <a:solidFill>
                  <a:schemeClr val="bg1"/>
                </a:solidFill>
              </a:rPr>
              <a:t>you won't </a:t>
            </a:r>
            <a:r>
              <a:rPr lang="en-MY" sz="4400" dirty="0" smtClean="0">
                <a:solidFill>
                  <a:schemeClr val="bg1"/>
                </a:solidFill>
              </a:rPr>
              <a:t>get to see </a:t>
            </a:r>
            <a:r>
              <a:rPr lang="en-MY" sz="4400" dirty="0" smtClean="0">
                <a:solidFill>
                  <a:schemeClr val="bg1"/>
                </a:solidFill>
              </a:rPr>
              <a:t>this offer again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86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828778"/>
            <a:ext cx="10515600" cy="33118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chemeClr val="bg1"/>
                </a:solidFill>
              </a:rPr>
              <a:t>Get everything you see on this page for a </a:t>
            </a:r>
            <a:r>
              <a:rPr lang="en-MY" sz="4800" b="1" dirty="0">
                <a:solidFill>
                  <a:srgbClr val="FFC000"/>
                </a:solidFill>
              </a:rPr>
              <a:t>LOW ONE TIME </a:t>
            </a:r>
            <a:r>
              <a:rPr lang="en-MY" sz="4800" b="1" dirty="0" smtClean="0">
                <a:solidFill>
                  <a:srgbClr val="FFC000"/>
                </a:solidFill>
              </a:rPr>
              <a:t>INVESTMENT</a:t>
            </a:r>
            <a:endParaRPr lang="en-MY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3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6232" y="2892681"/>
            <a:ext cx="10515600" cy="29717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 smtClean="0">
                <a:solidFill>
                  <a:schemeClr val="bg1"/>
                </a:solidFill>
              </a:rPr>
              <a:t>Click On The Order Button Now To Get Started Today!</a:t>
            </a:r>
            <a:endParaRPr lang="en-MY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62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4799" y="3085674"/>
            <a:ext cx="4442821" cy="2387600"/>
          </a:xfrm>
        </p:spPr>
        <p:txBody>
          <a:bodyPr>
            <a:noAutofit/>
          </a:bodyPr>
          <a:lstStyle/>
          <a:p>
            <a:r>
              <a:rPr lang="en-MY" sz="4000" dirty="0">
                <a:solidFill>
                  <a:schemeClr val="bg1"/>
                </a:solidFill>
                <a:latin typeface="+mn-lt"/>
              </a:rPr>
              <a:t>I want to offer you a ONE-TIME opportunity to speed-up your transformational journey.</a:t>
            </a:r>
            <a:br>
              <a:rPr lang="en-MY" sz="4000" dirty="0">
                <a:solidFill>
                  <a:schemeClr val="bg1"/>
                </a:solidFill>
                <a:latin typeface="+mn-lt"/>
              </a:rPr>
            </a:br>
            <a:endParaRPr lang="en-MY" sz="40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2050" name="Picture 2" descr="Image result for SPEED U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1488" y="1710421"/>
            <a:ext cx="4362450" cy="34290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58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6977" y="2380586"/>
            <a:ext cx="10086268" cy="2387600"/>
          </a:xfrm>
        </p:spPr>
        <p:txBody>
          <a:bodyPr>
            <a:noAutofit/>
          </a:bodyPr>
          <a:lstStyle/>
          <a:p>
            <a:r>
              <a:rPr lang="en-MY" sz="4400" dirty="0">
                <a:solidFill>
                  <a:schemeClr val="bg1"/>
                </a:solidFill>
                <a:latin typeface="+mn-lt"/>
              </a:rPr>
              <a:t>It is an amazing offer that will compliment your new life-changing program…</a:t>
            </a:r>
            <a:br>
              <a:rPr lang="en-MY" sz="4400" dirty="0">
                <a:solidFill>
                  <a:schemeClr val="bg1"/>
                </a:solidFill>
                <a:latin typeface="+mn-lt"/>
              </a:rPr>
            </a:br>
            <a:endParaRPr lang="en-MY" sz="44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429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4807" y="2198162"/>
            <a:ext cx="10283212" cy="297094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MY" sz="4800" b="1" dirty="0">
                <a:solidFill>
                  <a:schemeClr val="bg1"/>
                </a:solidFill>
              </a:rPr>
              <a:t>Introducing…</a:t>
            </a:r>
            <a:endParaRPr lang="en-MY" sz="48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MY" sz="4800" dirty="0">
                <a:solidFill>
                  <a:srgbClr val="FFC000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800" b="1" dirty="0">
                <a:solidFill>
                  <a:srgbClr val="FFC000"/>
                </a:solidFill>
              </a:rPr>
              <a:t>The Power Of Positive Thinking Video </a:t>
            </a:r>
            <a:r>
              <a:rPr lang="en-MY" sz="4800" b="1" dirty="0" smtClean="0">
                <a:solidFill>
                  <a:srgbClr val="FFC000"/>
                </a:solidFill>
              </a:rPr>
              <a:t>Upgrade</a:t>
            </a:r>
            <a:endParaRPr lang="en-MY" sz="4800" b="1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endParaRPr lang="en-MY" sz="48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68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7151" y="2797251"/>
            <a:ext cx="10283212" cy="297094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The perfect companion to your </a:t>
            </a:r>
            <a:endParaRPr lang="en-MY" sz="4400" dirty="0" smtClean="0">
              <a:solidFill>
                <a:srgbClr val="FFC000"/>
              </a:solidFill>
            </a:endParaRPr>
          </a:p>
          <a:p>
            <a:pPr marL="0" indent="0" algn="ctr">
              <a:buNone/>
            </a:pPr>
            <a:r>
              <a:rPr lang="en-MY" sz="4400" b="1" i="1" dirty="0" smtClean="0">
                <a:solidFill>
                  <a:schemeClr val="bg1"/>
                </a:solidFill>
              </a:rPr>
              <a:t>Power of Positive Thinking </a:t>
            </a:r>
            <a:r>
              <a:rPr lang="en-MY" sz="4400" dirty="0" smtClean="0">
                <a:solidFill>
                  <a:srgbClr val="FFC000"/>
                </a:solidFill>
              </a:rPr>
              <a:t>blueprint</a:t>
            </a:r>
            <a:endParaRPr lang="en-MY" sz="4400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endParaRPr lang="en-MY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93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1053" y="1221240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Instead of reading the book from cover to cover…</a:t>
            </a:r>
          </a:p>
          <a:p>
            <a:pPr marL="0" indent="0" algn="ctr">
              <a:buNone/>
            </a:pPr>
            <a:endParaRPr lang="en-MY" sz="4400" dirty="0">
              <a:solidFill>
                <a:srgbClr val="FFC000"/>
              </a:solidFill>
            </a:endParaRPr>
          </a:p>
        </p:txBody>
      </p:sp>
      <p:pic>
        <p:nvPicPr>
          <p:cNvPr id="4" name="Picture 2" descr="Image result for book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003" y="2813646"/>
            <a:ext cx="3695700" cy="3438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365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6460" y="2703197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Why not unlock all the secrets </a:t>
            </a:r>
            <a:r>
              <a:rPr lang="en-MY" sz="4400" dirty="0" smtClean="0">
                <a:solidFill>
                  <a:srgbClr val="FFC000"/>
                </a:solidFill>
              </a:rPr>
              <a:t>from                   </a:t>
            </a:r>
            <a:r>
              <a:rPr lang="en-MY" sz="4400" b="1" i="1" dirty="0" smtClean="0">
                <a:solidFill>
                  <a:schemeClr val="bg1"/>
                </a:solidFill>
              </a:rPr>
              <a:t>The Power of Positive Thinking </a:t>
            </a:r>
            <a:r>
              <a:rPr lang="en-MY" sz="4400" dirty="0" smtClean="0">
                <a:solidFill>
                  <a:srgbClr val="FFC000"/>
                </a:solidFill>
              </a:rPr>
              <a:t>under </a:t>
            </a:r>
            <a:r>
              <a:rPr lang="en-MY" sz="4400" dirty="0">
                <a:solidFill>
                  <a:srgbClr val="FFC000"/>
                </a:solidFill>
              </a:rPr>
              <a:t>one sitting?</a:t>
            </a:r>
          </a:p>
          <a:p>
            <a:pPr marL="0" indent="0" algn="ctr">
              <a:buNone/>
            </a:pPr>
            <a:endParaRPr lang="en-MY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5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4467</TotalTime>
  <Words>561</Words>
  <Application>Microsoft Office PowerPoint</Application>
  <PresentationFormat>Widescreen</PresentationFormat>
  <Paragraphs>64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7" baseType="lpstr">
      <vt:lpstr>Arial</vt:lpstr>
      <vt:lpstr>Calibri</vt:lpstr>
      <vt:lpstr>Calibri Light</vt:lpstr>
      <vt:lpstr>Office Theme</vt:lpstr>
      <vt:lpstr>PowerPoint Presentation</vt:lpstr>
      <vt:lpstr>I'm sure you're going to love what you will discover in this educational, actionable, and result-oriented blueprint </vt:lpstr>
      <vt:lpstr>But before you read your copy of                  The Power of Positive Thinking... </vt:lpstr>
      <vt:lpstr>I want to offer you a ONE-TIME opportunity to speed-up your transformational journey. </vt:lpstr>
      <vt:lpstr>It is an amazing offer that will compliment your new life-changing program…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Here’s Why You Should Get This Video Upgrade:     </vt:lpstr>
      <vt:lpstr>PowerPoint Presentation</vt:lpstr>
      <vt:lpstr>Inside This Video Upgrade, You Will Get 10 Premium Quality Videos Of The Power of Positive Thinking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Congratulations and well done getting in!</dc:title>
  <dc:creator>Cally</dc:creator>
  <cp:lastModifiedBy>Cally</cp:lastModifiedBy>
  <cp:revision>166</cp:revision>
  <dcterms:created xsi:type="dcterms:W3CDTF">2017-05-11T17:27:15Z</dcterms:created>
  <dcterms:modified xsi:type="dcterms:W3CDTF">2019-09-11T03:12:08Z</dcterms:modified>
</cp:coreProperties>
</file>