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488" r:id="rId2"/>
    <p:sldId id="395" r:id="rId3"/>
    <p:sldId id="396" r:id="rId4"/>
    <p:sldId id="351" r:id="rId5"/>
    <p:sldId id="378" r:id="rId6"/>
    <p:sldId id="557" r:id="rId7"/>
    <p:sldId id="397" r:id="rId8"/>
    <p:sldId id="507" r:id="rId9"/>
    <p:sldId id="558" r:id="rId10"/>
    <p:sldId id="447" r:id="rId11"/>
    <p:sldId id="551" r:id="rId12"/>
    <p:sldId id="552" r:id="rId13"/>
    <p:sldId id="553" r:id="rId14"/>
    <p:sldId id="559" r:id="rId15"/>
    <p:sldId id="560" r:id="rId16"/>
    <p:sldId id="561" r:id="rId17"/>
    <p:sldId id="562" r:id="rId18"/>
    <p:sldId id="563" r:id="rId19"/>
    <p:sldId id="564" r:id="rId20"/>
    <p:sldId id="521" r:id="rId21"/>
    <p:sldId id="529" r:id="rId22"/>
    <p:sldId id="572" r:id="rId23"/>
    <p:sldId id="530" r:id="rId24"/>
    <p:sldId id="565" r:id="rId25"/>
    <p:sldId id="523" r:id="rId26"/>
    <p:sldId id="524" r:id="rId27"/>
    <p:sldId id="525" r:id="rId28"/>
    <p:sldId id="554" r:id="rId29"/>
    <p:sldId id="555" r:id="rId30"/>
    <p:sldId id="475" r:id="rId31"/>
    <p:sldId id="476" r:id="rId32"/>
    <p:sldId id="566" r:id="rId33"/>
    <p:sldId id="292" r:id="rId34"/>
    <p:sldId id="542" r:id="rId35"/>
    <p:sldId id="543" r:id="rId36"/>
    <p:sldId id="544" r:id="rId37"/>
    <p:sldId id="545" r:id="rId38"/>
    <p:sldId id="457" r:id="rId39"/>
    <p:sldId id="427" r:id="rId40"/>
    <p:sldId id="453" r:id="rId41"/>
    <p:sldId id="556" r:id="rId42"/>
    <p:sldId id="301" r:id="rId43"/>
    <p:sldId id="302" r:id="rId44"/>
    <p:sldId id="454" r:id="rId45"/>
    <p:sldId id="567" r:id="rId46"/>
    <p:sldId id="568" r:id="rId47"/>
    <p:sldId id="569" r:id="rId48"/>
    <p:sldId id="342" r:id="rId49"/>
    <p:sldId id="571" r:id="rId50"/>
    <p:sldId id="570" r:id="rId51"/>
    <p:sldId id="573" r:id="rId52"/>
    <p:sldId id="528" r:id="rId5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6F6"/>
    <a:srgbClr val="1D537B"/>
    <a:srgbClr val="122E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71" autoAdjust="0"/>
    <p:restoredTop sz="94660"/>
  </p:normalViewPr>
  <p:slideViewPr>
    <p:cSldViewPr snapToGrid="0">
      <p:cViewPr>
        <p:scale>
          <a:sx n="44" d="100"/>
          <a:sy n="44" d="100"/>
        </p:scale>
        <p:origin x="885" y="5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DC3597-F9C2-4032-BFF1-47BF5F027BE5}" type="datetimeFigureOut">
              <a:rPr lang="en-MY" smtClean="0"/>
              <a:t>11/9/2019</a:t>
            </a:fld>
            <a:endParaRPr lang="en-M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C3BCFD-5184-4F7F-88C3-39AEEA3C6D2B}" type="slidenum">
              <a:rPr lang="en-MY" smtClean="0"/>
              <a:t>‹#›</a:t>
            </a:fld>
            <a:endParaRPr lang="en-MY"/>
          </a:p>
        </p:txBody>
      </p:sp>
    </p:spTree>
    <p:extLst>
      <p:ext uri="{BB962C8B-B14F-4D97-AF65-F5344CB8AC3E}">
        <p14:creationId xmlns:p14="http://schemas.microsoft.com/office/powerpoint/2010/main" val="18834367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MY"/>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MY"/>
          </a:p>
        </p:txBody>
      </p:sp>
      <p:sp>
        <p:nvSpPr>
          <p:cNvPr id="4" name="Date Placeholder 3"/>
          <p:cNvSpPr>
            <a:spLocks noGrp="1"/>
          </p:cNvSpPr>
          <p:nvPr>
            <p:ph type="dt" sz="half" idx="10"/>
          </p:nvPr>
        </p:nvSpPr>
        <p:spPr/>
        <p:txBody>
          <a:bodyPr/>
          <a:lstStyle/>
          <a:p>
            <a:fld id="{B04B3DF7-D628-4F80-B82B-38ABDAB860CD}" type="datetimeFigureOut">
              <a:rPr lang="en-MY" smtClean="0"/>
              <a:t>11/9/2019</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5912700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B04B3DF7-D628-4F80-B82B-38ABDAB860CD}" type="datetimeFigureOut">
              <a:rPr lang="en-MY" smtClean="0"/>
              <a:t>11/9/2019</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3582602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MY"/>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B04B3DF7-D628-4F80-B82B-38ABDAB860CD}" type="datetimeFigureOut">
              <a:rPr lang="en-MY" smtClean="0"/>
              <a:t>11/9/2019</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1149145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B04B3DF7-D628-4F80-B82B-38ABDAB860CD}" type="datetimeFigureOut">
              <a:rPr lang="en-MY" smtClean="0"/>
              <a:t>11/9/2019</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630106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MY"/>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4B3DF7-D628-4F80-B82B-38ABDAB860CD}" type="datetimeFigureOut">
              <a:rPr lang="en-MY" smtClean="0"/>
              <a:t>11/9/2019</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29595882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Date Placeholder 4"/>
          <p:cNvSpPr>
            <a:spLocks noGrp="1"/>
          </p:cNvSpPr>
          <p:nvPr>
            <p:ph type="dt" sz="half" idx="10"/>
          </p:nvPr>
        </p:nvSpPr>
        <p:spPr/>
        <p:txBody>
          <a:bodyPr/>
          <a:lstStyle/>
          <a:p>
            <a:fld id="{B04B3DF7-D628-4F80-B82B-38ABDAB860CD}" type="datetimeFigureOut">
              <a:rPr lang="en-MY" smtClean="0"/>
              <a:t>11/9/2019</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2923192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MY"/>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7" name="Date Placeholder 6"/>
          <p:cNvSpPr>
            <a:spLocks noGrp="1"/>
          </p:cNvSpPr>
          <p:nvPr>
            <p:ph type="dt" sz="half" idx="10"/>
          </p:nvPr>
        </p:nvSpPr>
        <p:spPr/>
        <p:txBody>
          <a:bodyPr/>
          <a:lstStyle/>
          <a:p>
            <a:fld id="{B04B3DF7-D628-4F80-B82B-38ABDAB860CD}" type="datetimeFigureOut">
              <a:rPr lang="en-MY" smtClean="0"/>
              <a:t>11/9/2019</a:t>
            </a:fld>
            <a:endParaRPr lang="en-MY"/>
          </a:p>
        </p:txBody>
      </p:sp>
      <p:sp>
        <p:nvSpPr>
          <p:cNvPr id="8" name="Footer Placeholder 7"/>
          <p:cNvSpPr>
            <a:spLocks noGrp="1"/>
          </p:cNvSpPr>
          <p:nvPr>
            <p:ph type="ftr" sz="quarter" idx="11"/>
          </p:nvPr>
        </p:nvSpPr>
        <p:spPr/>
        <p:txBody>
          <a:bodyPr/>
          <a:lstStyle/>
          <a:p>
            <a:endParaRPr lang="en-MY"/>
          </a:p>
        </p:txBody>
      </p:sp>
      <p:sp>
        <p:nvSpPr>
          <p:cNvPr id="9" name="Slide Number Placeholder 8"/>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4200336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Date Placeholder 2"/>
          <p:cNvSpPr>
            <a:spLocks noGrp="1"/>
          </p:cNvSpPr>
          <p:nvPr>
            <p:ph type="dt" sz="half" idx="10"/>
          </p:nvPr>
        </p:nvSpPr>
        <p:spPr/>
        <p:txBody>
          <a:bodyPr/>
          <a:lstStyle/>
          <a:p>
            <a:fld id="{B04B3DF7-D628-4F80-B82B-38ABDAB860CD}" type="datetimeFigureOut">
              <a:rPr lang="en-MY" smtClean="0"/>
              <a:t>11/9/2019</a:t>
            </a:fld>
            <a:endParaRPr lang="en-MY"/>
          </a:p>
        </p:txBody>
      </p:sp>
      <p:sp>
        <p:nvSpPr>
          <p:cNvPr id="4" name="Footer Placeholder 3"/>
          <p:cNvSpPr>
            <a:spLocks noGrp="1"/>
          </p:cNvSpPr>
          <p:nvPr>
            <p:ph type="ftr" sz="quarter" idx="11"/>
          </p:nvPr>
        </p:nvSpPr>
        <p:spPr/>
        <p:txBody>
          <a:bodyPr/>
          <a:lstStyle/>
          <a:p>
            <a:endParaRPr lang="en-MY"/>
          </a:p>
        </p:txBody>
      </p:sp>
      <p:sp>
        <p:nvSpPr>
          <p:cNvPr id="5" name="Slide Number Placeholder 4"/>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1911369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4B3DF7-D628-4F80-B82B-38ABDAB860CD}" type="datetimeFigureOut">
              <a:rPr lang="en-MY" smtClean="0"/>
              <a:t>11/9/2019</a:t>
            </a:fld>
            <a:endParaRPr lang="en-MY"/>
          </a:p>
        </p:txBody>
      </p:sp>
      <p:sp>
        <p:nvSpPr>
          <p:cNvPr id="3" name="Footer Placeholder 2"/>
          <p:cNvSpPr>
            <a:spLocks noGrp="1"/>
          </p:cNvSpPr>
          <p:nvPr>
            <p:ph type="ftr" sz="quarter" idx="11"/>
          </p:nvPr>
        </p:nvSpPr>
        <p:spPr/>
        <p:txBody>
          <a:bodyPr/>
          <a:lstStyle/>
          <a:p>
            <a:endParaRPr lang="en-MY"/>
          </a:p>
        </p:txBody>
      </p:sp>
      <p:sp>
        <p:nvSpPr>
          <p:cNvPr id="4" name="Slide Number Placeholder 3"/>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42714175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MY"/>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4B3DF7-D628-4F80-B82B-38ABDAB860CD}" type="datetimeFigureOut">
              <a:rPr lang="en-MY" smtClean="0"/>
              <a:t>11/9/2019</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2217365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MY"/>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MY"/>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4B3DF7-D628-4F80-B82B-38ABDAB860CD}" type="datetimeFigureOut">
              <a:rPr lang="en-MY" smtClean="0"/>
              <a:t>11/9/2019</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40554284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MY"/>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4B3DF7-D628-4F80-B82B-38ABDAB860CD}" type="datetimeFigureOut">
              <a:rPr lang="en-MY" smtClean="0"/>
              <a:t>11/9/2019</a:t>
            </a:fld>
            <a:endParaRPr lang="en-MY"/>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MY"/>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DF1226-E310-4EA3-AFC3-3CB0B63A2CD8}" type="slidenum">
              <a:rPr lang="en-MY" smtClean="0"/>
              <a:t>‹#›</a:t>
            </a:fld>
            <a:endParaRPr lang="en-MY"/>
          </a:p>
        </p:txBody>
      </p:sp>
    </p:spTree>
    <p:extLst>
      <p:ext uri="{BB962C8B-B14F-4D97-AF65-F5344CB8AC3E}">
        <p14:creationId xmlns:p14="http://schemas.microsoft.com/office/powerpoint/2010/main" val="19277079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20244" y="1612698"/>
            <a:ext cx="10515600" cy="2927059"/>
          </a:xfrm>
        </p:spPr>
        <p:txBody>
          <a:bodyPr>
            <a:noAutofit/>
          </a:bodyPr>
          <a:lstStyle/>
          <a:p>
            <a:pPr marL="0" indent="0">
              <a:buNone/>
            </a:pPr>
            <a:r>
              <a:rPr lang="en-MY" sz="4000" dirty="0"/>
              <a:t>Dear friend,</a:t>
            </a:r>
          </a:p>
          <a:p>
            <a:pPr marL="0" indent="0">
              <a:buNone/>
            </a:pPr>
            <a:endParaRPr lang="en-MY" sz="4000" dirty="0"/>
          </a:p>
          <a:p>
            <a:pPr marL="0" indent="0">
              <a:buNone/>
            </a:pPr>
            <a:r>
              <a:rPr lang="en-MY" sz="4000" dirty="0"/>
              <a:t>If you are struggling to reach your goals, NOT happy with your life right now, and you believe that you deserve a better life… then, this could be the best thing you’ll ever come across in awhile.</a:t>
            </a:r>
          </a:p>
        </p:txBody>
      </p:sp>
    </p:spTree>
    <p:extLst>
      <p:ext uri="{BB962C8B-B14F-4D97-AF65-F5344CB8AC3E}">
        <p14:creationId xmlns:p14="http://schemas.microsoft.com/office/powerpoint/2010/main" val="2418802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705331" y="1948520"/>
            <a:ext cx="4979234" cy="1440264"/>
          </a:xfrm>
        </p:spPr>
        <p:txBody>
          <a:bodyPr>
            <a:noAutofit/>
          </a:bodyPr>
          <a:lstStyle/>
          <a:p>
            <a:pPr marL="0" indent="0" algn="ctr">
              <a:buNone/>
            </a:pPr>
            <a:r>
              <a:rPr lang="en-MY" sz="3600" dirty="0">
                <a:solidFill>
                  <a:srgbClr val="FFC000"/>
                </a:solidFill>
              </a:rPr>
              <a:t>Your thoughts will affect the way you ACT on your goals. Your thoughts will give you the confidence you need to dominate your life.</a:t>
            </a:r>
          </a:p>
          <a:p>
            <a:pPr marL="0" indent="0" algn="ctr">
              <a:buNone/>
            </a:pPr>
            <a:r>
              <a:rPr lang="en-MY" sz="3600" dirty="0">
                <a:solidFill>
                  <a:srgbClr val="FFC000"/>
                </a:solidFill>
              </a:rPr>
              <a:t> </a:t>
            </a:r>
          </a:p>
          <a:p>
            <a:pPr marL="0" indent="0" algn="ctr">
              <a:buNone/>
            </a:pPr>
            <a:endParaRPr lang="en-MY" sz="3600" dirty="0">
              <a:solidFill>
                <a:srgbClr val="FFC000"/>
              </a:solidFill>
            </a:endParaRPr>
          </a:p>
        </p:txBody>
      </p:sp>
      <p:pic>
        <p:nvPicPr>
          <p:cNvPr id="3074" name="Picture 2" descr="Image result for confiden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7752" y="1802871"/>
            <a:ext cx="4819650" cy="3171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15966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18646" y="2673165"/>
            <a:ext cx="10723808" cy="2174086"/>
          </a:xfrm>
        </p:spPr>
        <p:txBody>
          <a:bodyPr>
            <a:noAutofit/>
          </a:bodyPr>
          <a:lstStyle/>
          <a:p>
            <a:pPr marL="0" indent="0" algn="ctr">
              <a:buNone/>
            </a:pPr>
            <a:r>
              <a:rPr lang="en-MY" sz="4400" dirty="0">
                <a:solidFill>
                  <a:srgbClr val="FFC000"/>
                </a:solidFill>
              </a:rPr>
              <a:t>This is why adjusting your </a:t>
            </a:r>
            <a:r>
              <a:rPr lang="en-MY" sz="4400" dirty="0" err="1">
                <a:solidFill>
                  <a:srgbClr val="FFC000"/>
                </a:solidFill>
              </a:rPr>
              <a:t>mindset</a:t>
            </a:r>
            <a:r>
              <a:rPr lang="en-MY" sz="4400" dirty="0">
                <a:solidFill>
                  <a:srgbClr val="FFC000"/>
                </a:solidFill>
              </a:rPr>
              <a:t> can help you achieve the success that you desire.</a:t>
            </a:r>
          </a:p>
          <a:p>
            <a:pPr marL="0" indent="0" algn="ctr">
              <a:buNone/>
            </a:pPr>
            <a:endParaRPr lang="en-MY" sz="4400" dirty="0">
              <a:solidFill>
                <a:srgbClr val="FFC000"/>
              </a:solidFill>
            </a:endParaRPr>
          </a:p>
        </p:txBody>
      </p:sp>
    </p:spTree>
    <p:extLst>
      <p:ext uri="{BB962C8B-B14F-4D97-AF65-F5344CB8AC3E}">
        <p14:creationId xmlns:p14="http://schemas.microsoft.com/office/powerpoint/2010/main" val="7759692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64366" y="2049936"/>
            <a:ext cx="10723808" cy="2072568"/>
          </a:xfrm>
        </p:spPr>
        <p:txBody>
          <a:bodyPr>
            <a:noAutofit/>
          </a:bodyPr>
          <a:lstStyle/>
          <a:p>
            <a:pPr marL="0" indent="0" algn="ctr">
              <a:buNone/>
            </a:pPr>
            <a:r>
              <a:rPr lang="en-MY" sz="4400" dirty="0">
                <a:solidFill>
                  <a:srgbClr val="FFC000"/>
                </a:solidFill>
              </a:rPr>
              <a:t>But, the real question is…</a:t>
            </a:r>
          </a:p>
          <a:p>
            <a:pPr marL="0" indent="0" algn="ctr">
              <a:buNone/>
            </a:pPr>
            <a:r>
              <a:rPr lang="en-MY" sz="4400" dirty="0">
                <a:solidFill>
                  <a:srgbClr val="FFC000"/>
                </a:solidFill>
              </a:rPr>
              <a:t> </a:t>
            </a:r>
          </a:p>
          <a:p>
            <a:pPr marL="0" indent="0" algn="ctr">
              <a:buNone/>
            </a:pPr>
            <a:r>
              <a:rPr lang="en-MY" sz="4400" dirty="0">
                <a:solidFill>
                  <a:srgbClr val="FFC000"/>
                </a:solidFill>
              </a:rPr>
              <a:t>… what if you’ve already tried to be positive, and still, nothing happens?</a:t>
            </a:r>
          </a:p>
          <a:p>
            <a:pPr marL="0" indent="0" algn="ctr">
              <a:buNone/>
            </a:pPr>
            <a:endParaRPr lang="en-MY" sz="4400" dirty="0">
              <a:solidFill>
                <a:srgbClr val="FFC000"/>
              </a:solidFill>
            </a:endParaRPr>
          </a:p>
        </p:txBody>
      </p:sp>
    </p:spTree>
    <p:extLst>
      <p:ext uri="{BB962C8B-B14F-4D97-AF65-F5344CB8AC3E}">
        <p14:creationId xmlns:p14="http://schemas.microsoft.com/office/powerpoint/2010/main" val="9749353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9364" y="2865119"/>
            <a:ext cx="9724875" cy="895253"/>
          </a:xfrm>
        </p:spPr>
        <p:txBody>
          <a:bodyPr>
            <a:noAutofit/>
          </a:bodyPr>
          <a:lstStyle/>
          <a:p>
            <a:pPr marL="0" indent="0" algn="ctr">
              <a:buNone/>
            </a:pPr>
            <a:r>
              <a:rPr lang="en-MY" sz="4400" dirty="0">
                <a:solidFill>
                  <a:srgbClr val="FFC000"/>
                </a:solidFill>
              </a:rPr>
              <a:t>This is why you need to pay attention to this page, because</a:t>
            </a:r>
            <a:r>
              <a:rPr lang="en-MY" sz="4400" dirty="0" smtClean="0">
                <a:solidFill>
                  <a:srgbClr val="FFC000"/>
                </a:solidFill>
              </a:rPr>
              <a:t>...</a:t>
            </a:r>
          </a:p>
          <a:p>
            <a:pPr marL="0" indent="0" algn="ctr">
              <a:buNone/>
            </a:pPr>
            <a:endParaRPr lang="en-MY" sz="4400" dirty="0">
              <a:solidFill>
                <a:srgbClr val="FFC000"/>
              </a:solidFill>
            </a:endParaRPr>
          </a:p>
          <a:p>
            <a:pPr marL="0" indent="0" algn="ctr">
              <a:buNone/>
            </a:pPr>
            <a:endParaRPr lang="en-MY" sz="4400" dirty="0">
              <a:solidFill>
                <a:srgbClr val="FFC000"/>
              </a:solidFill>
            </a:endParaRPr>
          </a:p>
        </p:txBody>
      </p:sp>
    </p:spTree>
    <p:extLst>
      <p:ext uri="{BB962C8B-B14F-4D97-AF65-F5344CB8AC3E}">
        <p14:creationId xmlns:p14="http://schemas.microsoft.com/office/powerpoint/2010/main" val="27411801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7158" y="500097"/>
            <a:ext cx="9724875" cy="895253"/>
          </a:xfrm>
        </p:spPr>
        <p:txBody>
          <a:bodyPr>
            <a:noAutofit/>
          </a:bodyPr>
          <a:lstStyle/>
          <a:p>
            <a:pPr marL="0" indent="0" algn="ctr">
              <a:buNone/>
            </a:pPr>
            <a:r>
              <a:rPr lang="en-MY" sz="4400" dirty="0">
                <a:solidFill>
                  <a:srgbClr val="FFC000"/>
                </a:solidFill>
              </a:rPr>
              <a:t> </a:t>
            </a:r>
          </a:p>
          <a:p>
            <a:pPr marL="0" indent="0" algn="ctr">
              <a:buNone/>
            </a:pPr>
            <a:r>
              <a:rPr lang="en-MY" sz="4400" dirty="0">
                <a:solidFill>
                  <a:srgbClr val="FFC000"/>
                </a:solidFill>
              </a:rPr>
              <a:t>Positive Thinking Itself Is Not Enough!</a:t>
            </a:r>
          </a:p>
          <a:p>
            <a:pPr marL="0" indent="0" algn="ctr">
              <a:buNone/>
            </a:pPr>
            <a:endParaRPr lang="en-MY" sz="4400" dirty="0">
              <a:solidFill>
                <a:srgbClr val="FFC000"/>
              </a:solidFill>
            </a:endParaRPr>
          </a:p>
        </p:txBody>
      </p:sp>
      <p:pic>
        <p:nvPicPr>
          <p:cNvPr id="4098" name="Picture 2" descr="Image result for positive think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4509" y="2418115"/>
            <a:ext cx="5210175" cy="348615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84232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17318" y="1737360"/>
            <a:ext cx="10515600" cy="4526279"/>
          </a:xfrm>
        </p:spPr>
        <p:txBody>
          <a:bodyPr>
            <a:normAutofit/>
          </a:bodyPr>
          <a:lstStyle/>
          <a:p>
            <a:pPr marL="0" indent="0" algn="ctr">
              <a:buNone/>
            </a:pPr>
            <a:r>
              <a:rPr lang="en-MY" sz="4400" dirty="0"/>
              <a:t> </a:t>
            </a:r>
          </a:p>
          <a:p>
            <a:pPr marL="0" indent="0" algn="ctr">
              <a:buNone/>
            </a:pPr>
            <a:r>
              <a:rPr lang="en-MY" sz="4400" dirty="0"/>
              <a:t>Today, you are going to discover how to develop the winning </a:t>
            </a:r>
            <a:r>
              <a:rPr lang="en-MY" sz="4400" dirty="0" err="1"/>
              <a:t>mindset</a:t>
            </a:r>
            <a:r>
              <a:rPr lang="en-MY" sz="4400" dirty="0"/>
              <a:t>, so that you can achieve anything you want in life!</a:t>
            </a:r>
          </a:p>
          <a:p>
            <a:pPr marL="0" indent="0" algn="ctr">
              <a:buNone/>
            </a:pPr>
            <a:endParaRPr lang="en-MY" sz="4400" dirty="0"/>
          </a:p>
        </p:txBody>
      </p:sp>
    </p:spTree>
    <p:extLst>
      <p:ext uri="{BB962C8B-B14F-4D97-AF65-F5344CB8AC3E}">
        <p14:creationId xmlns:p14="http://schemas.microsoft.com/office/powerpoint/2010/main" val="21372460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32558" y="2225040"/>
            <a:ext cx="10515600" cy="4526279"/>
          </a:xfrm>
        </p:spPr>
        <p:txBody>
          <a:bodyPr>
            <a:normAutofit/>
          </a:bodyPr>
          <a:lstStyle/>
          <a:p>
            <a:pPr marL="0" indent="0" algn="ctr">
              <a:buNone/>
            </a:pPr>
            <a:r>
              <a:rPr lang="en-MY" sz="4400" dirty="0"/>
              <a:t>What you are about to discover are the strategies that I personally used &amp; learned from the World’s TOP Achievers to emulate their successes.</a:t>
            </a:r>
          </a:p>
          <a:p>
            <a:pPr marL="0" indent="0" algn="ctr">
              <a:buNone/>
            </a:pPr>
            <a:endParaRPr lang="en-MY" sz="4400" dirty="0"/>
          </a:p>
        </p:txBody>
      </p:sp>
    </p:spTree>
    <p:extLst>
      <p:ext uri="{BB962C8B-B14F-4D97-AF65-F5344CB8AC3E}">
        <p14:creationId xmlns:p14="http://schemas.microsoft.com/office/powerpoint/2010/main" val="37242020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71598" y="1775949"/>
            <a:ext cx="4660522" cy="4526279"/>
          </a:xfrm>
        </p:spPr>
        <p:txBody>
          <a:bodyPr>
            <a:normAutofit/>
          </a:bodyPr>
          <a:lstStyle/>
          <a:p>
            <a:pPr marL="0" indent="0" algn="ctr">
              <a:buNone/>
            </a:pPr>
            <a:r>
              <a:rPr lang="en-MY" sz="3800" dirty="0" smtClean="0"/>
              <a:t>These strategies are the reason why I am able to achieve the impossible while enjoying a happier and fulfilled life.</a:t>
            </a:r>
          </a:p>
          <a:p>
            <a:pPr marL="0" indent="0" algn="ctr">
              <a:buNone/>
            </a:pPr>
            <a:endParaRPr lang="en-MY" sz="3800" dirty="0"/>
          </a:p>
        </p:txBody>
      </p:sp>
      <p:pic>
        <p:nvPicPr>
          <p:cNvPr id="5122" name="Picture 2" descr="Image result for happy lif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45088" y="1724584"/>
            <a:ext cx="5071179" cy="3377993"/>
          </a:xfrm>
          <a:prstGeom prst="ellipse">
            <a:avLst/>
          </a:prstGeom>
          <a:ln w="63500" cap="rnd">
            <a:solidFill>
              <a:srgbClr val="333333"/>
            </a:solidFill>
          </a:ln>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28201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17318" y="2621280"/>
            <a:ext cx="10515600" cy="3642359"/>
          </a:xfrm>
        </p:spPr>
        <p:txBody>
          <a:bodyPr>
            <a:normAutofit/>
          </a:bodyPr>
          <a:lstStyle/>
          <a:p>
            <a:pPr marL="0" indent="0" algn="ctr">
              <a:buNone/>
            </a:pPr>
            <a:r>
              <a:rPr lang="en-MY" sz="4400" dirty="0"/>
              <a:t>With these strategies, I can assure you that you too can achieve everything you craved for. </a:t>
            </a:r>
          </a:p>
          <a:p>
            <a:pPr marL="0" indent="0" algn="ctr">
              <a:buNone/>
            </a:pPr>
            <a:endParaRPr lang="en-MY" sz="4400" dirty="0"/>
          </a:p>
        </p:txBody>
      </p:sp>
    </p:spTree>
    <p:extLst>
      <p:ext uri="{BB962C8B-B14F-4D97-AF65-F5344CB8AC3E}">
        <p14:creationId xmlns:p14="http://schemas.microsoft.com/office/powerpoint/2010/main" val="9893828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39896" y="2926081"/>
            <a:ext cx="10515600" cy="4861559"/>
          </a:xfrm>
        </p:spPr>
        <p:txBody>
          <a:bodyPr>
            <a:normAutofit/>
          </a:bodyPr>
          <a:lstStyle/>
          <a:p>
            <a:pPr marL="0" indent="0" algn="ctr">
              <a:buNone/>
            </a:pPr>
            <a:r>
              <a:rPr lang="en-MY" sz="5400" b="1" dirty="0"/>
              <a:t>Your </a:t>
            </a:r>
            <a:r>
              <a:rPr lang="en-MY" sz="5400" b="1" dirty="0" smtClean="0"/>
              <a:t>Frustration </a:t>
            </a:r>
            <a:r>
              <a:rPr lang="en-MY" sz="5400" b="1" dirty="0"/>
              <a:t>E</a:t>
            </a:r>
            <a:r>
              <a:rPr lang="en-MY" sz="5400" b="1" dirty="0" smtClean="0"/>
              <a:t>nds Here</a:t>
            </a:r>
            <a:endParaRPr lang="en-MY" sz="5400" dirty="0"/>
          </a:p>
        </p:txBody>
      </p:sp>
    </p:spTree>
    <p:extLst>
      <p:ext uri="{BB962C8B-B14F-4D97-AF65-F5344CB8AC3E}">
        <p14:creationId xmlns:p14="http://schemas.microsoft.com/office/powerpoint/2010/main" val="27342212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23334" y="2225040"/>
            <a:ext cx="10462780" cy="3292702"/>
          </a:xfrm>
        </p:spPr>
        <p:txBody>
          <a:bodyPr>
            <a:noAutofit/>
          </a:bodyPr>
          <a:lstStyle/>
          <a:p>
            <a:pPr marL="0" indent="0" algn="ctr">
              <a:buNone/>
            </a:pPr>
            <a:r>
              <a:rPr lang="en-MY" sz="4100" dirty="0"/>
              <a:t>The reason why you are nowhere near your goals is that you haven’t </a:t>
            </a:r>
            <a:endParaRPr lang="en-MY" sz="4100" dirty="0" smtClean="0"/>
          </a:p>
          <a:p>
            <a:pPr marL="0" indent="0" algn="ctr">
              <a:buNone/>
            </a:pPr>
            <a:r>
              <a:rPr lang="en-MY" sz="4100" b="1" i="1" dirty="0" smtClean="0"/>
              <a:t>mastered </a:t>
            </a:r>
            <a:r>
              <a:rPr lang="en-MY" sz="4100" b="1" i="1" dirty="0"/>
              <a:t>this powerful way of </a:t>
            </a:r>
            <a:r>
              <a:rPr lang="en-MY" sz="4100" b="1" i="1" dirty="0" smtClean="0"/>
              <a:t>thinking</a:t>
            </a:r>
          </a:p>
          <a:p>
            <a:pPr marL="0" indent="0" algn="ctr">
              <a:buNone/>
            </a:pPr>
            <a:r>
              <a:rPr lang="en-MY" sz="4100" dirty="0" smtClean="0"/>
              <a:t> </a:t>
            </a:r>
            <a:r>
              <a:rPr lang="en-MY" sz="4100" dirty="0"/>
              <a:t>just yet.</a:t>
            </a:r>
          </a:p>
          <a:p>
            <a:pPr marL="0" indent="0" algn="ctr">
              <a:buNone/>
            </a:pPr>
            <a:endParaRPr lang="en-MY" sz="4100" dirty="0"/>
          </a:p>
        </p:txBody>
      </p:sp>
    </p:spTree>
    <p:extLst>
      <p:ext uri="{BB962C8B-B14F-4D97-AF65-F5344CB8AC3E}">
        <p14:creationId xmlns:p14="http://schemas.microsoft.com/office/powerpoint/2010/main" val="20870998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402" y="1722120"/>
            <a:ext cx="10515600" cy="2045336"/>
          </a:xfrm>
        </p:spPr>
        <p:txBody>
          <a:bodyPr>
            <a:noAutofit/>
          </a:bodyPr>
          <a:lstStyle/>
          <a:p>
            <a:pPr marL="0" indent="0" algn="ctr">
              <a:buNone/>
            </a:pPr>
            <a:r>
              <a:rPr lang="en-MY" sz="4400" dirty="0">
                <a:solidFill>
                  <a:schemeClr val="bg1"/>
                </a:solidFill>
              </a:rPr>
              <a:t>Introducing...</a:t>
            </a:r>
          </a:p>
          <a:p>
            <a:pPr marL="0" indent="0" algn="ctr">
              <a:buNone/>
            </a:pPr>
            <a:r>
              <a:rPr lang="en-MY" sz="4400" dirty="0">
                <a:solidFill>
                  <a:schemeClr val="bg1"/>
                </a:solidFill>
              </a:rPr>
              <a:t> </a:t>
            </a:r>
          </a:p>
          <a:p>
            <a:pPr marL="0" indent="0" algn="ctr">
              <a:buNone/>
            </a:pPr>
            <a:r>
              <a:rPr lang="en-MY" sz="4400" dirty="0">
                <a:solidFill>
                  <a:srgbClr val="FFC000"/>
                </a:solidFill>
              </a:rPr>
              <a:t>The Power Of Positive Thinking — Your Ultimate Guide To Finding Success and Happiness in Life</a:t>
            </a:r>
          </a:p>
        </p:txBody>
      </p:sp>
    </p:spTree>
    <p:extLst>
      <p:ext uri="{BB962C8B-B14F-4D97-AF65-F5344CB8AC3E}">
        <p14:creationId xmlns:p14="http://schemas.microsoft.com/office/powerpoint/2010/main" val="27093942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8589" y="2453640"/>
            <a:ext cx="10119558" cy="2045336"/>
          </a:xfrm>
        </p:spPr>
        <p:txBody>
          <a:bodyPr>
            <a:noAutofit/>
          </a:bodyPr>
          <a:lstStyle/>
          <a:p>
            <a:pPr marL="0" indent="0" algn="ctr">
              <a:buNone/>
            </a:pPr>
            <a:r>
              <a:rPr lang="en-MY" sz="3800" dirty="0">
                <a:solidFill>
                  <a:schemeClr val="bg1"/>
                </a:solidFill>
              </a:rPr>
              <a:t>"</a:t>
            </a:r>
            <a:r>
              <a:rPr lang="en-MY" sz="3800" b="1" i="1" dirty="0">
                <a:solidFill>
                  <a:srgbClr val="FFC000"/>
                </a:solidFill>
              </a:rPr>
              <a:t>The Power Of Positive Thinking</a:t>
            </a:r>
            <a:r>
              <a:rPr lang="en-MY" sz="3800" dirty="0">
                <a:solidFill>
                  <a:schemeClr val="bg1"/>
                </a:solidFill>
              </a:rPr>
              <a:t>" is the ultimate blueprint for people who want to progress further in life with a simple </a:t>
            </a:r>
            <a:r>
              <a:rPr lang="en-MY" sz="3800" dirty="0" err="1">
                <a:solidFill>
                  <a:schemeClr val="bg1"/>
                </a:solidFill>
              </a:rPr>
              <a:t>mindset</a:t>
            </a:r>
            <a:r>
              <a:rPr lang="en-MY" sz="3800" dirty="0">
                <a:solidFill>
                  <a:schemeClr val="bg1"/>
                </a:solidFill>
              </a:rPr>
              <a:t> switch. </a:t>
            </a:r>
          </a:p>
        </p:txBody>
      </p:sp>
    </p:spTree>
    <p:extLst>
      <p:ext uri="{BB962C8B-B14F-4D97-AF65-F5344CB8AC3E}">
        <p14:creationId xmlns:p14="http://schemas.microsoft.com/office/powerpoint/2010/main" val="23974418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8589" y="2453640"/>
            <a:ext cx="10119558" cy="2045336"/>
          </a:xfrm>
        </p:spPr>
        <p:txBody>
          <a:bodyPr>
            <a:noAutofit/>
          </a:bodyPr>
          <a:lstStyle/>
          <a:p>
            <a:pPr marL="0" indent="0" algn="ctr">
              <a:buNone/>
            </a:pPr>
            <a:r>
              <a:rPr lang="en-MY" sz="3800" dirty="0">
                <a:solidFill>
                  <a:schemeClr val="bg1"/>
                </a:solidFill>
              </a:rPr>
              <a:t>Positive thinking &amp; relentless optimism in any circumstance are the secrets to living a happy, fulfilled and more successful life — This is what this life-changing blueprint is all about.</a:t>
            </a:r>
          </a:p>
          <a:p>
            <a:pPr marL="0" indent="0" algn="ctr">
              <a:buNone/>
            </a:pPr>
            <a:endParaRPr lang="en-MY" sz="3800" dirty="0">
              <a:solidFill>
                <a:schemeClr val="bg1"/>
              </a:solidFill>
            </a:endParaRPr>
          </a:p>
        </p:txBody>
      </p:sp>
    </p:spTree>
    <p:extLst>
      <p:ext uri="{BB962C8B-B14F-4D97-AF65-F5344CB8AC3E}">
        <p14:creationId xmlns:p14="http://schemas.microsoft.com/office/powerpoint/2010/main" val="6011224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602" y="1356360"/>
            <a:ext cx="10393878" cy="2045336"/>
          </a:xfrm>
        </p:spPr>
        <p:txBody>
          <a:bodyPr>
            <a:noAutofit/>
          </a:bodyPr>
          <a:lstStyle/>
          <a:p>
            <a:pPr marL="0" indent="0" algn="ctr">
              <a:buNone/>
            </a:pPr>
            <a:r>
              <a:rPr lang="en-MY" sz="3600" dirty="0">
                <a:solidFill>
                  <a:schemeClr val="bg1"/>
                </a:solidFill>
              </a:rPr>
              <a:t>You will discover everything you need to know about </a:t>
            </a:r>
            <a:r>
              <a:rPr lang="en-MY" sz="3600" dirty="0" smtClean="0">
                <a:solidFill>
                  <a:schemeClr val="bg1"/>
                </a:solidFill>
              </a:rPr>
              <a:t>“</a:t>
            </a:r>
            <a:r>
              <a:rPr lang="en-MY" sz="3600" b="1" i="1" dirty="0" smtClean="0">
                <a:solidFill>
                  <a:srgbClr val="FFC000"/>
                </a:solidFill>
              </a:rPr>
              <a:t>The Power </a:t>
            </a:r>
            <a:r>
              <a:rPr lang="en-MY" sz="3600" b="1" i="1" dirty="0">
                <a:solidFill>
                  <a:srgbClr val="FFC000"/>
                </a:solidFill>
              </a:rPr>
              <a:t>Of Positive Thinking</a:t>
            </a:r>
            <a:r>
              <a:rPr lang="en-MY" sz="3600" dirty="0">
                <a:solidFill>
                  <a:schemeClr val="bg1"/>
                </a:solidFill>
              </a:rPr>
              <a:t>” — Proven &amp; powerful strategies </a:t>
            </a:r>
            <a:r>
              <a:rPr lang="en-MY" sz="3600" dirty="0" smtClean="0">
                <a:solidFill>
                  <a:schemeClr val="bg1"/>
                </a:solidFill>
              </a:rPr>
              <a:t>the </a:t>
            </a:r>
            <a:r>
              <a:rPr lang="en-MY" sz="3600" dirty="0">
                <a:solidFill>
                  <a:schemeClr val="bg1"/>
                </a:solidFill>
              </a:rPr>
              <a:t>elites use to mould their winning </a:t>
            </a:r>
            <a:r>
              <a:rPr lang="en-MY" sz="3600" dirty="0" err="1">
                <a:solidFill>
                  <a:schemeClr val="bg1"/>
                </a:solidFill>
              </a:rPr>
              <a:t>mindset</a:t>
            </a:r>
            <a:r>
              <a:rPr lang="en-MY" sz="3600" dirty="0">
                <a:solidFill>
                  <a:schemeClr val="bg1"/>
                </a:solidFill>
              </a:rPr>
              <a:t>, the benefits of adopting a positive </a:t>
            </a:r>
            <a:r>
              <a:rPr lang="en-MY" sz="3600" dirty="0" err="1">
                <a:solidFill>
                  <a:schemeClr val="bg1"/>
                </a:solidFill>
              </a:rPr>
              <a:t>mindset</a:t>
            </a:r>
            <a:r>
              <a:rPr lang="en-MY" sz="3600" dirty="0">
                <a:solidFill>
                  <a:schemeClr val="bg1"/>
                </a:solidFill>
              </a:rPr>
              <a:t>, simple step-by-step action plan to train your mind to think positive in bad situations, how to develop your thinking systems for success… and much more waiting to be revealed inside this blueprint.</a:t>
            </a:r>
          </a:p>
          <a:p>
            <a:pPr marL="0" indent="0" algn="ctr">
              <a:buNone/>
            </a:pPr>
            <a:endParaRPr lang="en-MY" sz="3600" dirty="0">
              <a:solidFill>
                <a:schemeClr val="bg1"/>
              </a:solidFill>
            </a:endParaRPr>
          </a:p>
        </p:txBody>
      </p:sp>
    </p:spTree>
    <p:extLst>
      <p:ext uri="{BB962C8B-B14F-4D97-AF65-F5344CB8AC3E}">
        <p14:creationId xmlns:p14="http://schemas.microsoft.com/office/powerpoint/2010/main" val="17307914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020882" y="2183836"/>
            <a:ext cx="10393878" cy="2045336"/>
          </a:xfrm>
        </p:spPr>
        <p:txBody>
          <a:bodyPr>
            <a:noAutofit/>
          </a:bodyPr>
          <a:lstStyle/>
          <a:p>
            <a:pPr marL="0" indent="0" algn="ctr">
              <a:buNone/>
            </a:pPr>
            <a:r>
              <a:rPr lang="en-MY" sz="4000" dirty="0">
                <a:solidFill>
                  <a:schemeClr val="bg1"/>
                </a:solidFill>
              </a:rPr>
              <a:t>If you want to unleash your full potential in life and create your own success story... then this is the ultimate success blueprint you have been looking for.</a:t>
            </a:r>
          </a:p>
          <a:p>
            <a:pPr marL="0" indent="0" algn="ctr">
              <a:buNone/>
            </a:pPr>
            <a:endParaRPr lang="en-MY" sz="4000" dirty="0">
              <a:solidFill>
                <a:schemeClr val="bg1"/>
              </a:solidFill>
            </a:endParaRPr>
          </a:p>
        </p:txBody>
      </p:sp>
    </p:spTree>
    <p:extLst>
      <p:ext uri="{BB962C8B-B14F-4D97-AF65-F5344CB8AC3E}">
        <p14:creationId xmlns:p14="http://schemas.microsoft.com/office/powerpoint/2010/main" val="14459220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77042" y="2164080"/>
            <a:ext cx="10515600" cy="3185160"/>
          </a:xfrm>
        </p:spPr>
        <p:txBody>
          <a:bodyPr>
            <a:noAutofit/>
          </a:bodyPr>
          <a:lstStyle/>
          <a:p>
            <a:pPr marL="0" indent="0" algn="ctr">
              <a:buNone/>
            </a:pPr>
            <a:r>
              <a:rPr lang="en-MY" sz="4400" dirty="0">
                <a:solidFill>
                  <a:schemeClr val="bg1"/>
                </a:solidFill>
              </a:rPr>
              <a:t> </a:t>
            </a:r>
          </a:p>
          <a:p>
            <a:pPr marL="0" indent="0" algn="ctr">
              <a:buNone/>
            </a:pPr>
            <a:r>
              <a:rPr lang="en-MY" sz="4400" dirty="0">
                <a:solidFill>
                  <a:schemeClr val="bg1"/>
                </a:solidFill>
              </a:rPr>
              <a:t>Here A</a:t>
            </a:r>
            <a:r>
              <a:rPr lang="en-MY" sz="4400" dirty="0" smtClean="0">
                <a:solidFill>
                  <a:schemeClr val="bg1"/>
                </a:solidFill>
              </a:rPr>
              <a:t>re </a:t>
            </a:r>
            <a:r>
              <a:rPr lang="en-MY" sz="4400" dirty="0">
                <a:solidFill>
                  <a:schemeClr val="bg1"/>
                </a:solidFill>
              </a:rPr>
              <a:t>T</a:t>
            </a:r>
            <a:r>
              <a:rPr lang="en-MY" sz="4400" dirty="0" smtClean="0">
                <a:solidFill>
                  <a:schemeClr val="bg1"/>
                </a:solidFill>
              </a:rPr>
              <a:t>he </a:t>
            </a:r>
            <a:r>
              <a:rPr lang="en-MY" sz="4400" dirty="0">
                <a:solidFill>
                  <a:schemeClr val="bg1"/>
                </a:solidFill>
              </a:rPr>
              <a:t>T</a:t>
            </a:r>
            <a:r>
              <a:rPr lang="en-MY" sz="4400" dirty="0" smtClean="0">
                <a:solidFill>
                  <a:schemeClr val="bg1"/>
                </a:solidFill>
              </a:rPr>
              <a:t>hings </a:t>
            </a:r>
            <a:r>
              <a:rPr lang="en-MY" sz="4400" dirty="0">
                <a:solidFill>
                  <a:schemeClr val="bg1"/>
                </a:solidFill>
              </a:rPr>
              <a:t>Y</a:t>
            </a:r>
            <a:r>
              <a:rPr lang="en-MY" sz="4400" dirty="0" smtClean="0">
                <a:solidFill>
                  <a:schemeClr val="bg1"/>
                </a:solidFill>
              </a:rPr>
              <a:t>ou </a:t>
            </a:r>
            <a:r>
              <a:rPr lang="en-MY" sz="4400" dirty="0">
                <a:solidFill>
                  <a:schemeClr val="bg1"/>
                </a:solidFill>
              </a:rPr>
              <a:t>W</a:t>
            </a:r>
            <a:r>
              <a:rPr lang="en-MY" sz="4400" dirty="0" smtClean="0">
                <a:solidFill>
                  <a:schemeClr val="bg1"/>
                </a:solidFill>
              </a:rPr>
              <a:t>ill </a:t>
            </a:r>
            <a:r>
              <a:rPr lang="en-MY" sz="4400" dirty="0">
                <a:solidFill>
                  <a:schemeClr val="bg1"/>
                </a:solidFill>
              </a:rPr>
              <a:t>D</a:t>
            </a:r>
            <a:r>
              <a:rPr lang="en-MY" sz="4400" dirty="0" smtClean="0">
                <a:solidFill>
                  <a:schemeClr val="bg1"/>
                </a:solidFill>
              </a:rPr>
              <a:t>iscover </a:t>
            </a:r>
            <a:r>
              <a:rPr lang="en-MY" sz="4400" dirty="0">
                <a:solidFill>
                  <a:schemeClr val="bg1"/>
                </a:solidFill>
              </a:rPr>
              <a:t>I</a:t>
            </a:r>
            <a:r>
              <a:rPr lang="en-MY" sz="4400" dirty="0" smtClean="0">
                <a:solidFill>
                  <a:schemeClr val="bg1"/>
                </a:solidFill>
              </a:rPr>
              <a:t>n </a:t>
            </a:r>
            <a:r>
              <a:rPr lang="en-MY" sz="4400" dirty="0">
                <a:solidFill>
                  <a:schemeClr val="bg1"/>
                </a:solidFill>
              </a:rPr>
              <a:t>T</a:t>
            </a:r>
            <a:r>
              <a:rPr lang="en-MY" sz="4400" dirty="0" smtClean="0">
                <a:solidFill>
                  <a:schemeClr val="bg1"/>
                </a:solidFill>
              </a:rPr>
              <a:t>his Transformational Program:</a:t>
            </a:r>
            <a:endParaRPr lang="en-MY" sz="4400" dirty="0">
              <a:solidFill>
                <a:schemeClr val="bg1"/>
              </a:solidFill>
            </a:endParaRPr>
          </a:p>
        </p:txBody>
      </p:sp>
    </p:spTree>
    <p:extLst>
      <p:ext uri="{BB962C8B-B14F-4D97-AF65-F5344CB8AC3E}">
        <p14:creationId xmlns:p14="http://schemas.microsoft.com/office/powerpoint/2010/main" val="40440627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68482" y="1005840"/>
            <a:ext cx="10515600" cy="4602480"/>
          </a:xfrm>
        </p:spPr>
        <p:txBody>
          <a:bodyPr>
            <a:noAutofit/>
          </a:bodyPr>
          <a:lstStyle/>
          <a:p>
            <a:pPr lvl="0"/>
            <a:r>
              <a:rPr lang="en-MY" sz="3000" dirty="0">
                <a:solidFill>
                  <a:schemeClr val="bg1"/>
                </a:solidFill>
              </a:rPr>
              <a:t>How Positive Thinking is proven by psychological studies to help people lead a happier &amp; better quality life</a:t>
            </a:r>
          </a:p>
          <a:p>
            <a:pPr marL="0" indent="0">
              <a:buNone/>
            </a:pPr>
            <a:endParaRPr lang="en-MY" sz="3000" dirty="0">
              <a:solidFill>
                <a:schemeClr val="bg1"/>
              </a:solidFill>
            </a:endParaRPr>
          </a:p>
          <a:p>
            <a:pPr lvl="0"/>
            <a:r>
              <a:rPr lang="en-MY" sz="3000" dirty="0">
                <a:solidFill>
                  <a:schemeClr val="bg1"/>
                </a:solidFill>
              </a:rPr>
              <a:t>How to handle every obstacle that life throws at you with relentless positivity that will yield best results</a:t>
            </a:r>
          </a:p>
          <a:p>
            <a:pPr marL="0" indent="0">
              <a:buNone/>
            </a:pPr>
            <a:endParaRPr lang="en-MY" sz="3000" dirty="0">
              <a:solidFill>
                <a:schemeClr val="bg1"/>
              </a:solidFill>
            </a:endParaRPr>
          </a:p>
          <a:p>
            <a:pPr lvl="0"/>
            <a:r>
              <a:rPr lang="en-MY" sz="3000" dirty="0">
                <a:solidFill>
                  <a:schemeClr val="bg1"/>
                </a:solidFill>
              </a:rPr>
              <a:t>8 reasons why you should embrace a positive </a:t>
            </a:r>
            <a:r>
              <a:rPr lang="en-MY" sz="3000" dirty="0" err="1">
                <a:solidFill>
                  <a:schemeClr val="bg1"/>
                </a:solidFill>
              </a:rPr>
              <a:t>mindset</a:t>
            </a:r>
            <a:endParaRPr lang="en-MY" sz="3000" dirty="0">
              <a:solidFill>
                <a:schemeClr val="bg1"/>
              </a:solidFill>
            </a:endParaRPr>
          </a:p>
          <a:p>
            <a:pPr marL="0" indent="0">
              <a:buNone/>
            </a:pPr>
            <a:endParaRPr lang="en-MY" sz="3000" dirty="0">
              <a:solidFill>
                <a:schemeClr val="bg1"/>
              </a:solidFill>
            </a:endParaRPr>
          </a:p>
          <a:p>
            <a:pPr lvl="0"/>
            <a:r>
              <a:rPr lang="en-MY" sz="3000" dirty="0">
                <a:solidFill>
                  <a:schemeClr val="bg1"/>
                </a:solidFill>
              </a:rPr>
              <a:t>The scientific explanation of how being positive helps you cope with stress, boost your immunity system &amp; improve your health.</a:t>
            </a:r>
          </a:p>
          <a:p>
            <a:pPr lvl="0"/>
            <a:endParaRPr lang="en-MY" sz="3000" dirty="0">
              <a:solidFill>
                <a:schemeClr val="bg1"/>
              </a:solidFill>
            </a:endParaRPr>
          </a:p>
        </p:txBody>
      </p:sp>
    </p:spTree>
    <p:extLst>
      <p:ext uri="{BB962C8B-B14F-4D97-AF65-F5344CB8AC3E}">
        <p14:creationId xmlns:p14="http://schemas.microsoft.com/office/powerpoint/2010/main" val="16206250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7327" y="1812166"/>
            <a:ext cx="10515600" cy="3693989"/>
          </a:xfrm>
        </p:spPr>
        <p:txBody>
          <a:bodyPr>
            <a:noAutofit/>
          </a:bodyPr>
          <a:lstStyle/>
          <a:p>
            <a:pPr lvl="0"/>
            <a:r>
              <a:rPr lang="en-MY" sz="3100" dirty="0">
                <a:solidFill>
                  <a:schemeClr val="bg1"/>
                </a:solidFill>
              </a:rPr>
              <a:t>Are you suffering from the “BLUE” symptoms? </a:t>
            </a:r>
            <a:endParaRPr lang="en-MY" sz="3100" dirty="0" smtClean="0">
              <a:solidFill>
                <a:schemeClr val="bg1"/>
              </a:solidFill>
            </a:endParaRPr>
          </a:p>
          <a:p>
            <a:pPr lvl="0"/>
            <a:endParaRPr lang="en-MY" sz="3100" dirty="0">
              <a:solidFill>
                <a:schemeClr val="bg1"/>
              </a:solidFill>
            </a:endParaRPr>
          </a:p>
          <a:p>
            <a:pPr lvl="0"/>
            <a:r>
              <a:rPr lang="en-MY" sz="3100" dirty="0" smtClean="0">
                <a:solidFill>
                  <a:schemeClr val="bg1"/>
                </a:solidFill>
              </a:rPr>
              <a:t>How </a:t>
            </a:r>
            <a:r>
              <a:rPr lang="en-MY" sz="3100" dirty="0">
                <a:solidFill>
                  <a:schemeClr val="bg1"/>
                </a:solidFill>
              </a:rPr>
              <a:t>your thoughts drive the way you feel about yourself and your actions</a:t>
            </a:r>
          </a:p>
          <a:p>
            <a:pPr marL="0" indent="0">
              <a:buNone/>
            </a:pPr>
            <a:endParaRPr lang="en-MY" sz="3100" dirty="0">
              <a:solidFill>
                <a:schemeClr val="bg1"/>
              </a:solidFill>
            </a:endParaRPr>
          </a:p>
          <a:p>
            <a:pPr lvl="0"/>
            <a:r>
              <a:rPr lang="en-MY" sz="3100" dirty="0">
                <a:solidFill>
                  <a:schemeClr val="bg1"/>
                </a:solidFill>
              </a:rPr>
              <a:t>6 </a:t>
            </a:r>
            <a:r>
              <a:rPr lang="en-MY" sz="3100" dirty="0" smtClean="0">
                <a:solidFill>
                  <a:schemeClr val="bg1"/>
                </a:solidFill>
              </a:rPr>
              <a:t>tips </a:t>
            </a:r>
            <a:r>
              <a:rPr lang="en-MY" sz="3100" dirty="0">
                <a:solidFill>
                  <a:schemeClr val="bg1"/>
                </a:solidFill>
              </a:rPr>
              <a:t>to build your mental muscles with positive thoughts</a:t>
            </a:r>
          </a:p>
          <a:p>
            <a:pPr marL="0" indent="0">
              <a:buNone/>
            </a:pPr>
            <a:endParaRPr lang="en-MY" sz="3100" dirty="0">
              <a:solidFill>
                <a:schemeClr val="bg1"/>
              </a:solidFill>
            </a:endParaRPr>
          </a:p>
        </p:txBody>
      </p:sp>
    </p:spTree>
    <p:extLst>
      <p:ext uri="{BB962C8B-B14F-4D97-AF65-F5344CB8AC3E}">
        <p14:creationId xmlns:p14="http://schemas.microsoft.com/office/powerpoint/2010/main" val="33731801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15654" y="1272799"/>
            <a:ext cx="10515600" cy="3693989"/>
          </a:xfrm>
        </p:spPr>
        <p:txBody>
          <a:bodyPr>
            <a:noAutofit/>
          </a:bodyPr>
          <a:lstStyle/>
          <a:p>
            <a:pPr lvl="0"/>
            <a:endParaRPr lang="en-MY" sz="3100" dirty="0" smtClean="0">
              <a:solidFill>
                <a:schemeClr val="bg1"/>
              </a:solidFill>
            </a:endParaRPr>
          </a:p>
          <a:p>
            <a:r>
              <a:rPr lang="en-MY" sz="3100" dirty="0">
                <a:solidFill>
                  <a:schemeClr val="bg1"/>
                </a:solidFill>
              </a:rPr>
              <a:t>How to find out if you are a positive or negative thinker? </a:t>
            </a:r>
          </a:p>
          <a:p>
            <a:pPr lvl="0"/>
            <a:endParaRPr lang="en-MY" sz="3100" dirty="0" smtClean="0">
              <a:solidFill>
                <a:schemeClr val="bg1"/>
              </a:solidFill>
            </a:endParaRPr>
          </a:p>
          <a:p>
            <a:pPr lvl="0"/>
            <a:r>
              <a:rPr lang="en-MY" sz="3100" dirty="0" smtClean="0">
                <a:solidFill>
                  <a:schemeClr val="bg1"/>
                </a:solidFill>
              </a:rPr>
              <a:t>ONE </a:t>
            </a:r>
            <a:r>
              <a:rPr lang="en-MY" sz="3100" dirty="0">
                <a:solidFill>
                  <a:schemeClr val="bg1"/>
                </a:solidFill>
              </a:rPr>
              <a:t>simple trick to flip negative thoughts into something positive</a:t>
            </a:r>
          </a:p>
          <a:p>
            <a:pPr marL="0" indent="0">
              <a:buNone/>
            </a:pPr>
            <a:endParaRPr lang="en-MY" sz="3100" dirty="0">
              <a:solidFill>
                <a:schemeClr val="bg1"/>
              </a:solidFill>
            </a:endParaRPr>
          </a:p>
          <a:p>
            <a:pPr lvl="0"/>
            <a:r>
              <a:rPr lang="en-MY" sz="3100" dirty="0">
                <a:solidFill>
                  <a:schemeClr val="bg1"/>
                </a:solidFill>
              </a:rPr>
              <a:t>Why it is important to use positive language instead of negative ones</a:t>
            </a:r>
          </a:p>
          <a:p>
            <a:pPr marL="0" indent="0">
              <a:buNone/>
            </a:pPr>
            <a:endParaRPr lang="en-MY" sz="3100" dirty="0">
              <a:solidFill>
                <a:schemeClr val="bg1"/>
              </a:solidFill>
            </a:endParaRPr>
          </a:p>
          <a:p>
            <a:pPr marL="0" indent="0">
              <a:buNone/>
            </a:pPr>
            <a:endParaRPr lang="en-MY" sz="3100" dirty="0">
              <a:solidFill>
                <a:schemeClr val="bg1"/>
              </a:solidFill>
            </a:endParaRPr>
          </a:p>
          <a:p>
            <a:pPr marL="0" indent="0">
              <a:buNone/>
            </a:pPr>
            <a:endParaRPr lang="en-MY" sz="3100" dirty="0">
              <a:solidFill>
                <a:schemeClr val="bg1"/>
              </a:solidFill>
            </a:endParaRPr>
          </a:p>
        </p:txBody>
      </p:sp>
    </p:spTree>
    <p:extLst>
      <p:ext uri="{BB962C8B-B14F-4D97-AF65-F5344CB8AC3E}">
        <p14:creationId xmlns:p14="http://schemas.microsoft.com/office/powerpoint/2010/main" val="79754896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39602" y="1033232"/>
            <a:ext cx="10515600" cy="3693989"/>
          </a:xfrm>
        </p:spPr>
        <p:txBody>
          <a:bodyPr>
            <a:noAutofit/>
          </a:bodyPr>
          <a:lstStyle/>
          <a:p>
            <a:pPr marL="0" lvl="0" indent="0">
              <a:buNone/>
            </a:pPr>
            <a:endParaRPr lang="en-MY" sz="3200" dirty="0" smtClean="0">
              <a:solidFill>
                <a:schemeClr val="bg1"/>
              </a:solidFill>
            </a:endParaRPr>
          </a:p>
          <a:p>
            <a:r>
              <a:rPr lang="en-MY" sz="3200" dirty="0">
                <a:solidFill>
                  <a:schemeClr val="bg1"/>
                </a:solidFill>
              </a:rPr>
              <a:t>How to develop your personalized system for thinking, planning, and innovating which are crucial to bringing you closer to your goals</a:t>
            </a:r>
          </a:p>
          <a:p>
            <a:pPr marL="0" lvl="0" indent="0">
              <a:buNone/>
            </a:pPr>
            <a:endParaRPr lang="en-MY" sz="3200" dirty="0">
              <a:solidFill>
                <a:schemeClr val="bg1"/>
              </a:solidFill>
            </a:endParaRPr>
          </a:p>
          <a:p>
            <a:pPr lvl="0"/>
            <a:r>
              <a:rPr lang="en-MY" sz="3200" dirty="0" smtClean="0">
                <a:solidFill>
                  <a:schemeClr val="bg1"/>
                </a:solidFill>
              </a:rPr>
              <a:t>8 </a:t>
            </a:r>
            <a:r>
              <a:rPr lang="en-MY" sz="3200" dirty="0">
                <a:solidFill>
                  <a:schemeClr val="bg1"/>
                </a:solidFill>
              </a:rPr>
              <a:t>simple steps to wire your mind to focus on the positive</a:t>
            </a:r>
          </a:p>
          <a:p>
            <a:endParaRPr lang="en-MY" sz="3200" dirty="0">
              <a:solidFill>
                <a:schemeClr val="bg1"/>
              </a:solidFill>
            </a:endParaRPr>
          </a:p>
          <a:p>
            <a:r>
              <a:rPr lang="en-MY" sz="3200" dirty="0">
                <a:solidFill>
                  <a:schemeClr val="bg1"/>
                </a:solidFill>
              </a:rPr>
              <a:t>... And so much more waiting to be uncovered inside!</a:t>
            </a:r>
          </a:p>
          <a:p>
            <a:pPr marL="0" lvl="0" indent="0">
              <a:buNone/>
            </a:pPr>
            <a:endParaRPr lang="en-MY" sz="3200" dirty="0">
              <a:solidFill>
                <a:schemeClr val="bg1"/>
              </a:solidFill>
            </a:endParaRPr>
          </a:p>
        </p:txBody>
      </p:sp>
    </p:spTree>
    <p:extLst>
      <p:ext uri="{BB962C8B-B14F-4D97-AF65-F5344CB8AC3E}">
        <p14:creationId xmlns:p14="http://schemas.microsoft.com/office/powerpoint/2010/main" val="8021988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5702" y="1585122"/>
            <a:ext cx="10300869" cy="2525724"/>
          </a:xfrm>
        </p:spPr>
        <p:txBody>
          <a:bodyPr>
            <a:noAutofit/>
          </a:bodyPr>
          <a:lstStyle/>
          <a:p>
            <a:pPr marL="0" indent="0" algn="ctr">
              <a:buNone/>
            </a:pPr>
            <a:r>
              <a:rPr lang="en-MY" sz="4400" dirty="0"/>
              <a:t>This is what </a:t>
            </a:r>
            <a:r>
              <a:rPr lang="en-MY" sz="4400" i="1" dirty="0"/>
              <a:t>differentiates</a:t>
            </a:r>
            <a:r>
              <a:rPr lang="en-MY" sz="4400" dirty="0"/>
              <a:t> winners from losers. </a:t>
            </a:r>
          </a:p>
          <a:p>
            <a:pPr marL="0" indent="0" algn="ctr">
              <a:buNone/>
            </a:pPr>
            <a:endParaRPr lang="en-MY" sz="4400" dirty="0"/>
          </a:p>
        </p:txBody>
      </p:sp>
      <p:pic>
        <p:nvPicPr>
          <p:cNvPr id="1026" name="Picture 2" descr="Image result for winn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15931" y="2528711"/>
            <a:ext cx="4329288" cy="43292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81205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40545" y="2836983"/>
            <a:ext cx="10414782" cy="3139441"/>
          </a:xfrm>
        </p:spPr>
        <p:txBody>
          <a:bodyPr>
            <a:noAutofit/>
          </a:bodyPr>
          <a:lstStyle/>
          <a:p>
            <a:pPr marL="0" indent="0" algn="ctr">
              <a:buNone/>
            </a:pPr>
            <a:r>
              <a:rPr lang="en-MY" sz="4800" b="1" dirty="0"/>
              <a:t>This </a:t>
            </a:r>
            <a:r>
              <a:rPr lang="en-MY" sz="4800" b="1" dirty="0" smtClean="0"/>
              <a:t>Is </a:t>
            </a:r>
            <a:r>
              <a:rPr lang="en-MY" sz="4800" b="1" dirty="0"/>
              <a:t>T</a:t>
            </a:r>
            <a:r>
              <a:rPr lang="en-MY" sz="4800" b="1" dirty="0" smtClean="0"/>
              <a:t>he </a:t>
            </a:r>
            <a:r>
              <a:rPr lang="en-MY" sz="4800" b="1" dirty="0"/>
              <a:t>G</a:t>
            </a:r>
            <a:r>
              <a:rPr lang="en-MY" sz="4800" b="1" dirty="0" smtClean="0"/>
              <a:t>olden </a:t>
            </a:r>
            <a:r>
              <a:rPr lang="en-MY" sz="4800" b="1" dirty="0"/>
              <a:t>K</a:t>
            </a:r>
            <a:r>
              <a:rPr lang="en-MY" sz="4800" b="1" dirty="0" smtClean="0"/>
              <a:t>ey </a:t>
            </a:r>
            <a:r>
              <a:rPr lang="en-MY" sz="4800" b="1" dirty="0"/>
              <a:t>F</a:t>
            </a:r>
            <a:r>
              <a:rPr lang="en-MY" sz="4800" b="1" dirty="0" smtClean="0"/>
              <a:t>or </a:t>
            </a:r>
            <a:r>
              <a:rPr lang="en-MY" sz="4800" b="1" dirty="0"/>
              <a:t>T</a:t>
            </a:r>
            <a:r>
              <a:rPr lang="en-MY" sz="4800" b="1" dirty="0" smtClean="0"/>
              <a:t>hose </a:t>
            </a:r>
            <a:r>
              <a:rPr lang="en-MY" sz="4800" b="1" dirty="0"/>
              <a:t>W</a:t>
            </a:r>
            <a:r>
              <a:rPr lang="en-MY" sz="4800" b="1" dirty="0" smtClean="0"/>
              <a:t>ho </a:t>
            </a:r>
            <a:r>
              <a:rPr lang="en-MY" sz="4800" b="1" dirty="0"/>
              <a:t>W</a:t>
            </a:r>
            <a:r>
              <a:rPr lang="en-MY" sz="4800" b="1" dirty="0" smtClean="0"/>
              <a:t>ant </a:t>
            </a:r>
            <a:r>
              <a:rPr lang="en-MY" sz="4800" b="1" dirty="0"/>
              <a:t>T</a:t>
            </a:r>
            <a:r>
              <a:rPr lang="en-MY" sz="4800" b="1" dirty="0" smtClean="0"/>
              <a:t>o</a:t>
            </a:r>
            <a:r>
              <a:rPr lang="en-MY" sz="4800" b="1" dirty="0"/>
              <a:t>:</a:t>
            </a:r>
          </a:p>
        </p:txBody>
      </p:sp>
    </p:spTree>
    <p:extLst>
      <p:ext uri="{BB962C8B-B14F-4D97-AF65-F5344CB8AC3E}">
        <p14:creationId xmlns:p14="http://schemas.microsoft.com/office/powerpoint/2010/main" val="427441544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2628" y="579120"/>
            <a:ext cx="10515600" cy="5562600"/>
          </a:xfrm>
        </p:spPr>
        <p:txBody>
          <a:bodyPr>
            <a:noAutofit/>
          </a:bodyPr>
          <a:lstStyle/>
          <a:p>
            <a:pPr marL="0" indent="0">
              <a:buNone/>
            </a:pPr>
            <a:endParaRPr lang="en-MY" sz="3400" dirty="0"/>
          </a:p>
          <a:p>
            <a:pPr lvl="0"/>
            <a:r>
              <a:rPr lang="en-MY" sz="3400" dirty="0"/>
              <a:t>Achieve all the goals they want in life</a:t>
            </a:r>
          </a:p>
          <a:p>
            <a:pPr marL="0" indent="0">
              <a:buNone/>
            </a:pPr>
            <a:endParaRPr lang="en-MY" sz="3400" dirty="0"/>
          </a:p>
          <a:p>
            <a:pPr lvl="0"/>
            <a:r>
              <a:rPr lang="en-MY" sz="3400" dirty="0"/>
              <a:t>Live their own success story </a:t>
            </a:r>
          </a:p>
          <a:p>
            <a:pPr marL="0" indent="0">
              <a:buNone/>
            </a:pPr>
            <a:endParaRPr lang="en-MY" sz="3400" dirty="0"/>
          </a:p>
          <a:p>
            <a:pPr lvl="0"/>
            <a:r>
              <a:rPr lang="en-MY" sz="3400" dirty="0"/>
              <a:t>Level-up the playing field in their personal &amp; professional lives</a:t>
            </a:r>
          </a:p>
          <a:p>
            <a:pPr marL="0" indent="0">
              <a:buNone/>
            </a:pPr>
            <a:endParaRPr lang="en-MY" sz="3400" dirty="0"/>
          </a:p>
          <a:p>
            <a:pPr lvl="0"/>
            <a:r>
              <a:rPr lang="en-MY" sz="3400" dirty="0"/>
              <a:t>Lead a happier, fulfilled, and extraordinary life</a:t>
            </a:r>
          </a:p>
          <a:p>
            <a:pPr marL="0" lvl="0" indent="0" algn="ctr">
              <a:buNone/>
            </a:pPr>
            <a:endParaRPr lang="en-MY" sz="3400" dirty="0"/>
          </a:p>
        </p:txBody>
      </p:sp>
    </p:spTree>
    <p:extLst>
      <p:ext uri="{BB962C8B-B14F-4D97-AF65-F5344CB8AC3E}">
        <p14:creationId xmlns:p14="http://schemas.microsoft.com/office/powerpoint/2010/main" val="143972994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188" y="1112520"/>
            <a:ext cx="10515600" cy="5562600"/>
          </a:xfrm>
        </p:spPr>
        <p:txBody>
          <a:bodyPr>
            <a:noAutofit/>
          </a:bodyPr>
          <a:lstStyle/>
          <a:p>
            <a:pPr lvl="0"/>
            <a:r>
              <a:rPr lang="en-MY" sz="3100" dirty="0"/>
              <a:t>Develop the positive mentality of highly successful people and emulate their successes</a:t>
            </a:r>
          </a:p>
          <a:p>
            <a:pPr marL="0" indent="0">
              <a:buNone/>
            </a:pPr>
            <a:endParaRPr lang="en-MY" sz="3100" dirty="0"/>
          </a:p>
          <a:p>
            <a:pPr lvl="0"/>
            <a:r>
              <a:rPr lang="en-MY" sz="3100" dirty="0"/>
              <a:t>Be highly-motivated to live with purpose every single day no matter what</a:t>
            </a:r>
          </a:p>
          <a:p>
            <a:pPr marL="0" indent="0">
              <a:buNone/>
            </a:pPr>
            <a:endParaRPr lang="en-MY" sz="3100" dirty="0"/>
          </a:p>
          <a:p>
            <a:pPr lvl="0"/>
            <a:r>
              <a:rPr lang="en-MY" sz="3100" dirty="0"/>
              <a:t>Eliminate all fears and negative thoughts</a:t>
            </a:r>
          </a:p>
          <a:p>
            <a:pPr marL="0" indent="0">
              <a:buNone/>
            </a:pPr>
            <a:endParaRPr lang="en-MY" sz="3100" dirty="0"/>
          </a:p>
          <a:p>
            <a:pPr lvl="0"/>
            <a:r>
              <a:rPr lang="en-MY" sz="3100" dirty="0"/>
              <a:t>Be more courageous to try and experience new things</a:t>
            </a:r>
          </a:p>
          <a:p>
            <a:pPr marL="0" lvl="0" indent="0" algn="ctr">
              <a:buNone/>
            </a:pPr>
            <a:endParaRPr lang="en-MY" sz="3100" dirty="0"/>
          </a:p>
        </p:txBody>
      </p:sp>
    </p:spTree>
    <p:extLst>
      <p:ext uri="{BB962C8B-B14F-4D97-AF65-F5344CB8AC3E}">
        <p14:creationId xmlns:p14="http://schemas.microsoft.com/office/powerpoint/2010/main" val="185141099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07720" y="2112765"/>
            <a:ext cx="10515600" cy="3271717"/>
          </a:xfrm>
        </p:spPr>
        <p:txBody>
          <a:bodyPr>
            <a:normAutofit/>
          </a:bodyPr>
          <a:lstStyle/>
          <a:p>
            <a:pPr marL="0" indent="0" algn="ctr">
              <a:buNone/>
            </a:pPr>
            <a:r>
              <a:rPr lang="en-MY" sz="4400" dirty="0">
                <a:solidFill>
                  <a:schemeClr val="bg1"/>
                </a:solidFill>
              </a:rPr>
              <a:t>So here's the good </a:t>
            </a:r>
            <a:r>
              <a:rPr lang="en-MY" sz="4400" dirty="0" smtClean="0">
                <a:solidFill>
                  <a:schemeClr val="bg1"/>
                </a:solidFill>
              </a:rPr>
              <a:t>news…</a:t>
            </a:r>
          </a:p>
          <a:p>
            <a:pPr marL="0" indent="0" algn="ctr">
              <a:buNone/>
            </a:pPr>
            <a:endParaRPr lang="en-MY" sz="4400" dirty="0">
              <a:solidFill>
                <a:schemeClr val="bg1"/>
              </a:solidFill>
            </a:endParaRPr>
          </a:p>
          <a:p>
            <a:pPr marL="0" indent="0" algn="ctr">
              <a:buNone/>
            </a:pPr>
            <a:r>
              <a:rPr lang="en-MY" sz="4400" dirty="0">
                <a:solidFill>
                  <a:schemeClr val="bg1"/>
                </a:solidFill>
              </a:rPr>
              <a:t>You get </a:t>
            </a:r>
            <a:r>
              <a:rPr lang="en-MY" sz="4400" b="1" i="1" dirty="0" smtClean="0">
                <a:solidFill>
                  <a:srgbClr val="FFC000"/>
                </a:solidFill>
              </a:rPr>
              <a:t>The</a:t>
            </a:r>
            <a:r>
              <a:rPr lang="en-MY" sz="4400" dirty="0" smtClean="0">
                <a:solidFill>
                  <a:schemeClr val="bg1"/>
                </a:solidFill>
              </a:rPr>
              <a:t> </a:t>
            </a:r>
            <a:r>
              <a:rPr lang="en-MY" sz="4400" b="1" i="1" dirty="0">
                <a:solidFill>
                  <a:srgbClr val="FFC000"/>
                </a:solidFill>
              </a:rPr>
              <a:t>Power Of Positive Thinking </a:t>
            </a:r>
            <a:r>
              <a:rPr lang="en-MY" sz="4400" dirty="0">
                <a:solidFill>
                  <a:schemeClr val="bg1"/>
                </a:solidFill>
              </a:rPr>
              <a:t>at a low one-time investment.</a:t>
            </a:r>
          </a:p>
        </p:txBody>
      </p:sp>
    </p:spTree>
    <p:extLst>
      <p:ext uri="{BB962C8B-B14F-4D97-AF65-F5344CB8AC3E}">
        <p14:creationId xmlns:p14="http://schemas.microsoft.com/office/powerpoint/2010/main" val="8796444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121700" y="1784252"/>
            <a:ext cx="4572198" cy="3977640"/>
          </a:xfrm>
        </p:spPr>
        <p:txBody>
          <a:bodyPr>
            <a:noAutofit/>
          </a:bodyPr>
          <a:lstStyle/>
          <a:p>
            <a:pPr marL="0" indent="0" algn="ctr">
              <a:buNone/>
            </a:pPr>
            <a:r>
              <a:rPr lang="en-MY" sz="4000" dirty="0">
                <a:solidFill>
                  <a:schemeClr val="bg1"/>
                </a:solidFill>
              </a:rPr>
              <a:t>Just </a:t>
            </a:r>
            <a:r>
              <a:rPr lang="en-MY" sz="4000" dirty="0" smtClean="0">
                <a:solidFill>
                  <a:schemeClr val="bg1"/>
                </a:solidFill>
              </a:rPr>
              <a:t>know that this </a:t>
            </a:r>
            <a:r>
              <a:rPr lang="en-MY" sz="4000" dirty="0" smtClean="0">
                <a:solidFill>
                  <a:schemeClr val="bg1"/>
                </a:solidFill>
              </a:rPr>
              <a:t>ultimate blueprint is </a:t>
            </a:r>
            <a:r>
              <a:rPr lang="en-MY" sz="4000" dirty="0">
                <a:solidFill>
                  <a:schemeClr val="bg1"/>
                </a:solidFill>
              </a:rPr>
              <a:t>worth so much more than what I'm offering to you right now. </a:t>
            </a:r>
          </a:p>
          <a:p>
            <a:pPr marL="0" lvl="0" indent="0" algn="ctr">
              <a:buNone/>
            </a:pPr>
            <a:endParaRPr lang="en-MY" sz="4000" dirty="0">
              <a:solidFill>
                <a:schemeClr val="bg1"/>
              </a:solidFill>
            </a:endParaRPr>
          </a:p>
        </p:txBody>
      </p:sp>
      <p:pic>
        <p:nvPicPr>
          <p:cNvPr id="3074" name="Picture 2" descr="Image result for mone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07236" y="2082019"/>
            <a:ext cx="4779499" cy="2616591"/>
          </a:xfrm>
          <a:prstGeom prst="ellipse">
            <a:avLst/>
          </a:prstGeom>
          <a:ln w="28575" cap="rnd">
            <a:solidFill>
              <a:srgbClr val="333333"/>
            </a:solidFill>
          </a:ln>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387725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92282" y="2270760"/>
            <a:ext cx="10515600" cy="3977640"/>
          </a:xfrm>
        </p:spPr>
        <p:txBody>
          <a:bodyPr>
            <a:noAutofit/>
          </a:bodyPr>
          <a:lstStyle/>
          <a:p>
            <a:pPr marL="0" indent="0" algn="ctr">
              <a:buNone/>
            </a:pPr>
            <a:r>
              <a:rPr lang="en-MY" sz="4400" dirty="0">
                <a:solidFill>
                  <a:schemeClr val="bg1"/>
                </a:solidFill>
              </a:rPr>
              <a:t> </a:t>
            </a:r>
          </a:p>
          <a:p>
            <a:pPr marL="0" indent="0" algn="ctr">
              <a:buNone/>
            </a:pPr>
            <a:r>
              <a:rPr lang="en-MY" sz="4400" dirty="0">
                <a:solidFill>
                  <a:schemeClr val="bg1"/>
                </a:solidFill>
              </a:rPr>
              <a:t>But I'll only be charging you a </a:t>
            </a:r>
            <a:r>
              <a:rPr lang="en-MY" sz="4400" i="1" dirty="0">
                <a:solidFill>
                  <a:schemeClr val="bg1"/>
                </a:solidFill>
              </a:rPr>
              <a:t>tiny fraction </a:t>
            </a:r>
            <a:r>
              <a:rPr lang="en-MY" sz="4400" dirty="0">
                <a:solidFill>
                  <a:schemeClr val="bg1"/>
                </a:solidFill>
              </a:rPr>
              <a:t>of its total value.</a:t>
            </a:r>
          </a:p>
          <a:p>
            <a:pPr marL="0" indent="0" algn="ctr">
              <a:buNone/>
            </a:pPr>
            <a:endParaRPr lang="en-MY" sz="4400" dirty="0">
              <a:solidFill>
                <a:schemeClr val="bg1"/>
              </a:solidFill>
            </a:endParaRPr>
          </a:p>
        </p:txBody>
      </p:sp>
    </p:spTree>
    <p:extLst>
      <p:ext uri="{BB962C8B-B14F-4D97-AF65-F5344CB8AC3E}">
        <p14:creationId xmlns:p14="http://schemas.microsoft.com/office/powerpoint/2010/main" val="403579371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55895" y="2432538"/>
            <a:ext cx="10350305" cy="3479483"/>
          </a:xfrm>
        </p:spPr>
        <p:txBody>
          <a:bodyPr>
            <a:normAutofit/>
          </a:bodyPr>
          <a:lstStyle/>
          <a:p>
            <a:pPr marL="0" indent="0" algn="ctr">
              <a:buNone/>
            </a:pPr>
            <a:r>
              <a:rPr lang="en-MY" sz="4400" dirty="0"/>
              <a:t>The best part? - You will transform your life to the next level with all the proven strategies revealed in this guide.</a:t>
            </a:r>
          </a:p>
        </p:txBody>
      </p:sp>
    </p:spTree>
    <p:extLst>
      <p:ext uri="{BB962C8B-B14F-4D97-AF65-F5344CB8AC3E}">
        <p14:creationId xmlns:p14="http://schemas.microsoft.com/office/powerpoint/2010/main" val="27958315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89058" y="2327987"/>
            <a:ext cx="10515600" cy="3555683"/>
          </a:xfrm>
        </p:spPr>
        <p:txBody>
          <a:bodyPr>
            <a:normAutofit/>
          </a:bodyPr>
          <a:lstStyle/>
          <a:p>
            <a:pPr marL="0" indent="0" algn="ctr">
              <a:buNone/>
            </a:pPr>
            <a:r>
              <a:rPr lang="en-MY" sz="4400" dirty="0"/>
              <a:t>All you have to do from here onwards is to apply what you learn from </a:t>
            </a:r>
            <a:r>
              <a:rPr lang="en-MY" sz="4400" dirty="0"/>
              <a:t> </a:t>
            </a:r>
            <a:r>
              <a:rPr lang="en-MY" sz="4400" dirty="0" smtClean="0"/>
              <a:t>                                        </a:t>
            </a:r>
            <a:r>
              <a:rPr lang="en-MY" sz="4400" b="1" i="1" dirty="0" smtClean="0"/>
              <a:t>T</a:t>
            </a:r>
            <a:r>
              <a:rPr lang="en-MY" sz="4400" b="1" i="1" dirty="0" smtClean="0"/>
              <a:t>he</a:t>
            </a:r>
            <a:r>
              <a:rPr lang="en-MY" sz="4400" dirty="0" smtClean="0"/>
              <a:t> </a:t>
            </a:r>
            <a:r>
              <a:rPr lang="en-MY" sz="4400" b="1" i="1" dirty="0" smtClean="0"/>
              <a:t>Power </a:t>
            </a:r>
            <a:r>
              <a:rPr lang="en-MY" sz="4400" b="1" i="1" dirty="0" smtClean="0"/>
              <a:t>of Positive Thinking </a:t>
            </a:r>
            <a:r>
              <a:rPr lang="en-MY" sz="4400" dirty="0" smtClean="0"/>
              <a:t>for </a:t>
            </a:r>
            <a:r>
              <a:rPr lang="en-MY" sz="4400" dirty="0"/>
              <a:t>the next 30 days.</a:t>
            </a:r>
          </a:p>
          <a:p>
            <a:pPr marL="0" indent="0" algn="ctr">
              <a:buNone/>
            </a:pPr>
            <a:endParaRPr lang="en-MY" sz="4400" dirty="0"/>
          </a:p>
        </p:txBody>
      </p:sp>
    </p:spTree>
    <p:extLst>
      <p:ext uri="{BB962C8B-B14F-4D97-AF65-F5344CB8AC3E}">
        <p14:creationId xmlns:p14="http://schemas.microsoft.com/office/powerpoint/2010/main" val="27329518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55968" y="2431726"/>
            <a:ext cx="10515600" cy="3418523"/>
          </a:xfrm>
        </p:spPr>
        <p:txBody>
          <a:bodyPr>
            <a:normAutofit/>
          </a:bodyPr>
          <a:lstStyle/>
          <a:p>
            <a:pPr marL="0" indent="0" algn="ctr">
              <a:buNone/>
            </a:pPr>
            <a:r>
              <a:rPr lang="en-MY" sz="4400" dirty="0"/>
              <a:t>And if you fail to see any improvements in your </a:t>
            </a:r>
            <a:r>
              <a:rPr lang="en-MY" sz="4400" dirty="0" smtClean="0"/>
              <a:t>life, </a:t>
            </a:r>
            <a:r>
              <a:rPr lang="en-MY" sz="4400" dirty="0"/>
              <a:t>just return your order </a:t>
            </a:r>
            <a:r>
              <a:rPr lang="en-MY" sz="4400" dirty="0" smtClean="0"/>
              <a:t>within 30 </a:t>
            </a:r>
            <a:r>
              <a:rPr lang="en-MY" sz="4400" dirty="0"/>
              <a:t>days for a </a:t>
            </a:r>
            <a:r>
              <a:rPr lang="en-MY" sz="4400" b="1" i="1" dirty="0"/>
              <a:t>F</a:t>
            </a:r>
            <a:r>
              <a:rPr lang="en-MY" sz="4400" b="1" i="1" dirty="0" smtClean="0"/>
              <a:t>ull Refund</a:t>
            </a:r>
            <a:endParaRPr lang="en-MY" sz="4400" b="1" i="1" dirty="0"/>
          </a:p>
        </p:txBody>
      </p:sp>
    </p:spTree>
    <p:extLst>
      <p:ext uri="{BB962C8B-B14F-4D97-AF65-F5344CB8AC3E}">
        <p14:creationId xmlns:p14="http://schemas.microsoft.com/office/powerpoint/2010/main" val="325986014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68680" y="3054096"/>
            <a:ext cx="10515600" cy="2053638"/>
          </a:xfrm>
        </p:spPr>
        <p:txBody>
          <a:bodyPr>
            <a:normAutofit/>
          </a:bodyPr>
          <a:lstStyle/>
          <a:p>
            <a:pPr marL="0" indent="0" algn="ctr">
              <a:buNone/>
            </a:pPr>
            <a:r>
              <a:rPr lang="en-MY" sz="6600" dirty="0" smtClean="0">
                <a:solidFill>
                  <a:schemeClr val="bg1"/>
                </a:solidFill>
              </a:rPr>
              <a:t>Fair Enough?</a:t>
            </a:r>
            <a:endParaRPr lang="en-MY" sz="6600" dirty="0">
              <a:solidFill>
                <a:schemeClr val="bg1"/>
              </a:solidFill>
            </a:endParaRPr>
          </a:p>
        </p:txBody>
      </p:sp>
    </p:spTree>
    <p:extLst>
      <p:ext uri="{BB962C8B-B14F-4D97-AF65-F5344CB8AC3E}">
        <p14:creationId xmlns:p14="http://schemas.microsoft.com/office/powerpoint/2010/main" val="7162911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5093" y="2423160"/>
            <a:ext cx="10515600" cy="2475196"/>
          </a:xfrm>
        </p:spPr>
        <p:txBody>
          <a:bodyPr>
            <a:normAutofit/>
          </a:bodyPr>
          <a:lstStyle/>
          <a:p>
            <a:pPr marL="0" indent="0" algn="ctr">
              <a:buNone/>
            </a:pPr>
            <a:r>
              <a:rPr lang="en-MY" sz="4400" dirty="0"/>
              <a:t>As soon as you install this way of thinking into your mind, I can assure you that your life will no longer be the same:</a:t>
            </a:r>
          </a:p>
          <a:p>
            <a:pPr marL="0" indent="0" algn="ctr">
              <a:buNone/>
            </a:pPr>
            <a:endParaRPr lang="en-MY" sz="4400" dirty="0"/>
          </a:p>
        </p:txBody>
      </p:sp>
    </p:spTree>
    <p:extLst>
      <p:ext uri="{BB962C8B-B14F-4D97-AF65-F5344CB8AC3E}">
        <p14:creationId xmlns:p14="http://schemas.microsoft.com/office/powerpoint/2010/main" val="336341468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00946" y="2986362"/>
            <a:ext cx="10515600" cy="2053638"/>
          </a:xfrm>
        </p:spPr>
        <p:txBody>
          <a:bodyPr>
            <a:normAutofit/>
          </a:bodyPr>
          <a:lstStyle/>
          <a:p>
            <a:pPr marL="0" indent="0" algn="ctr">
              <a:buNone/>
            </a:pPr>
            <a:r>
              <a:rPr lang="en-MY" sz="6000" dirty="0">
                <a:solidFill>
                  <a:schemeClr val="bg1"/>
                </a:solidFill>
              </a:rPr>
              <a:t>You </a:t>
            </a:r>
            <a:r>
              <a:rPr lang="en-MY" sz="6000" dirty="0" smtClean="0">
                <a:solidFill>
                  <a:schemeClr val="bg1"/>
                </a:solidFill>
              </a:rPr>
              <a:t>Have </a:t>
            </a:r>
            <a:r>
              <a:rPr lang="en-MY" sz="6000" dirty="0">
                <a:solidFill>
                  <a:schemeClr val="bg1"/>
                </a:solidFill>
              </a:rPr>
              <a:t>M</a:t>
            </a:r>
            <a:r>
              <a:rPr lang="en-MY" sz="6000" dirty="0" smtClean="0">
                <a:solidFill>
                  <a:schemeClr val="bg1"/>
                </a:solidFill>
              </a:rPr>
              <a:t>y </a:t>
            </a:r>
            <a:r>
              <a:rPr lang="en-MY" sz="6000" dirty="0">
                <a:solidFill>
                  <a:schemeClr val="bg1"/>
                </a:solidFill>
              </a:rPr>
              <a:t>W</a:t>
            </a:r>
            <a:r>
              <a:rPr lang="en-MY" sz="6000" dirty="0" smtClean="0">
                <a:solidFill>
                  <a:schemeClr val="bg1"/>
                </a:solidFill>
              </a:rPr>
              <a:t>ord </a:t>
            </a:r>
            <a:r>
              <a:rPr lang="en-MY" sz="6000" dirty="0">
                <a:solidFill>
                  <a:schemeClr val="bg1"/>
                </a:solidFill>
              </a:rPr>
              <a:t>O</a:t>
            </a:r>
            <a:r>
              <a:rPr lang="en-MY" sz="6000" dirty="0" smtClean="0">
                <a:solidFill>
                  <a:schemeClr val="bg1"/>
                </a:solidFill>
              </a:rPr>
              <a:t>n It</a:t>
            </a:r>
            <a:endParaRPr lang="en-MY" sz="6000" dirty="0">
              <a:solidFill>
                <a:schemeClr val="bg1"/>
              </a:solidFill>
            </a:endParaRPr>
          </a:p>
          <a:p>
            <a:pPr marL="0" indent="0" algn="ctr">
              <a:buNone/>
            </a:pPr>
            <a:endParaRPr lang="en-MY" sz="6000" dirty="0">
              <a:solidFill>
                <a:schemeClr val="bg1"/>
              </a:solidFill>
            </a:endParaRPr>
          </a:p>
        </p:txBody>
      </p:sp>
    </p:spTree>
    <p:extLst>
      <p:ext uri="{BB962C8B-B14F-4D97-AF65-F5344CB8AC3E}">
        <p14:creationId xmlns:p14="http://schemas.microsoft.com/office/powerpoint/2010/main" val="57936315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8498" y="1894736"/>
            <a:ext cx="10515600" cy="2941320"/>
          </a:xfrm>
        </p:spPr>
        <p:txBody>
          <a:bodyPr>
            <a:normAutofit/>
          </a:bodyPr>
          <a:lstStyle/>
          <a:p>
            <a:pPr marL="0" indent="0" algn="ctr">
              <a:buNone/>
            </a:pPr>
            <a:r>
              <a:rPr lang="en-MY" sz="4400" dirty="0"/>
              <a:t>But Wait, </a:t>
            </a:r>
            <a:r>
              <a:rPr lang="en-MY" sz="4400" dirty="0" smtClean="0"/>
              <a:t>That’s Not All…</a:t>
            </a:r>
          </a:p>
          <a:p>
            <a:pPr marL="0" indent="0" algn="ctr">
              <a:buNone/>
            </a:pPr>
            <a:r>
              <a:rPr lang="en-MY" sz="4400" dirty="0" smtClean="0"/>
              <a:t> </a:t>
            </a:r>
          </a:p>
          <a:p>
            <a:pPr marL="0" indent="0" algn="ctr">
              <a:buNone/>
            </a:pPr>
            <a:r>
              <a:rPr lang="en-MY" sz="4400" dirty="0" smtClean="0"/>
              <a:t>If </a:t>
            </a:r>
            <a:r>
              <a:rPr lang="en-MY" sz="4400" dirty="0"/>
              <a:t>you </a:t>
            </a:r>
            <a:r>
              <a:rPr lang="en-MY" sz="4400" dirty="0" smtClean="0"/>
              <a:t>get </a:t>
            </a:r>
            <a:r>
              <a:rPr lang="en-MY" sz="4400" b="1" i="1" dirty="0" smtClean="0"/>
              <a:t>The Power of Positive Thinking</a:t>
            </a:r>
          </a:p>
          <a:p>
            <a:pPr marL="0" indent="0" algn="ctr">
              <a:buNone/>
            </a:pPr>
            <a:r>
              <a:rPr lang="en-MY" sz="4400" i="1" dirty="0" smtClean="0"/>
              <a:t> right </a:t>
            </a:r>
            <a:r>
              <a:rPr lang="en-MY" sz="4400" i="1" dirty="0"/>
              <a:t>now</a:t>
            </a:r>
            <a:r>
              <a:rPr lang="en-MY" sz="4400" dirty="0"/>
              <a:t>, you will get these bonuses:</a:t>
            </a:r>
          </a:p>
          <a:p>
            <a:pPr marL="0" indent="0" algn="ctr">
              <a:buNone/>
            </a:pPr>
            <a:endParaRPr lang="en-MY" sz="4400" dirty="0"/>
          </a:p>
        </p:txBody>
      </p:sp>
    </p:spTree>
    <p:extLst>
      <p:ext uri="{BB962C8B-B14F-4D97-AF65-F5344CB8AC3E}">
        <p14:creationId xmlns:p14="http://schemas.microsoft.com/office/powerpoint/2010/main" val="268997535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50075" y="666286"/>
            <a:ext cx="10515600" cy="1325563"/>
          </a:xfrm>
        </p:spPr>
        <p:txBody>
          <a:bodyPr>
            <a:noAutofit/>
          </a:bodyPr>
          <a:lstStyle/>
          <a:p>
            <a:pPr algn="ctr"/>
            <a:r>
              <a:rPr lang="en-GB" sz="7200" b="1" dirty="0" smtClean="0">
                <a:solidFill>
                  <a:schemeClr val="bg1"/>
                </a:solidFill>
                <a:latin typeface="+mn-lt"/>
              </a:rPr>
              <a:t>2 FREE Bonuses </a:t>
            </a:r>
            <a:endParaRPr lang="en-MY" sz="7200" b="1" dirty="0">
              <a:solidFill>
                <a:schemeClr val="bg1"/>
              </a:solidFill>
              <a:latin typeface="+mn-lt"/>
            </a:endParaRPr>
          </a:p>
        </p:txBody>
      </p:sp>
      <p:sp>
        <p:nvSpPr>
          <p:cNvPr id="3" name="Content Placeholder 2"/>
          <p:cNvSpPr>
            <a:spLocks noGrp="1"/>
          </p:cNvSpPr>
          <p:nvPr>
            <p:ph idx="1"/>
          </p:nvPr>
        </p:nvSpPr>
        <p:spPr>
          <a:xfrm>
            <a:off x="850075" y="3031410"/>
            <a:ext cx="10515600" cy="4351338"/>
          </a:xfrm>
        </p:spPr>
        <p:txBody>
          <a:bodyPr>
            <a:normAutofit/>
          </a:bodyPr>
          <a:lstStyle/>
          <a:p>
            <a:pPr marL="0" indent="0">
              <a:buNone/>
            </a:pPr>
            <a:r>
              <a:rPr lang="en-MY" sz="4400" dirty="0" smtClean="0">
                <a:solidFill>
                  <a:srgbClr val="FFC000"/>
                </a:solidFill>
              </a:rPr>
              <a:t> </a:t>
            </a:r>
            <a:r>
              <a:rPr lang="en-GB" sz="4400" dirty="0">
                <a:solidFill>
                  <a:srgbClr val="FFC000"/>
                </a:solidFill>
              </a:rPr>
              <a:t>* </a:t>
            </a:r>
            <a:r>
              <a:rPr lang="en-GB" sz="4400" dirty="0" smtClean="0">
                <a:solidFill>
                  <a:srgbClr val="FFC000"/>
                </a:solidFill>
              </a:rPr>
              <a:t>Secret </a:t>
            </a:r>
            <a:r>
              <a:rPr lang="en-GB" sz="4400" dirty="0">
                <a:solidFill>
                  <a:srgbClr val="FFC000"/>
                </a:solidFill>
              </a:rPr>
              <a:t>Bonus #1</a:t>
            </a:r>
            <a:r>
              <a:rPr lang="en-GB" sz="4400" dirty="0">
                <a:solidFill>
                  <a:schemeClr val="bg1"/>
                </a:solidFill>
              </a:rPr>
              <a:t>: Complete Checklist </a:t>
            </a:r>
            <a:endParaRPr lang="en-GB" sz="4400" dirty="0" smtClean="0">
              <a:solidFill>
                <a:schemeClr val="bg1"/>
              </a:solidFill>
            </a:endParaRPr>
          </a:p>
          <a:p>
            <a:pPr marL="0" indent="0">
              <a:buNone/>
            </a:pPr>
            <a:endParaRPr lang="en-GB" sz="4400" dirty="0">
              <a:solidFill>
                <a:schemeClr val="bg1"/>
              </a:solidFill>
            </a:endParaRPr>
          </a:p>
          <a:p>
            <a:pPr marL="0" indent="0">
              <a:buNone/>
            </a:pPr>
            <a:r>
              <a:rPr lang="en-GB" sz="4400" dirty="0" smtClean="0">
                <a:solidFill>
                  <a:srgbClr val="FFC000"/>
                </a:solidFill>
              </a:rPr>
              <a:t> </a:t>
            </a:r>
            <a:r>
              <a:rPr lang="en-GB" sz="4400" dirty="0">
                <a:solidFill>
                  <a:srgbClr val="FFC000"/>
                </a:solidFill>
              </a:rPr>
              <a:t>* </a:t>
            </a:r>
            <a:r>
              <a:rPr lang="en-GB" sz="4400" dirty="0" smtClean="0">
                <a:solidFill>
                  <a:srgbClr val="FFC000"/>
                </a:solidFill>
              </a:rPr>
              <a:t>Secret Bonus </a:t>
            </a:r>
            <a:r>
              <a:rPr lang="en-GB" sz="4400" dirty="0">
                <a:solidFill>
                  <a:srgbClr val="FFC000"/>
                </a:solidFill>
              </a:rPr>
              <a:t>#2</a:t>
            </a:r>
            <a:r>
              <a:rPr lang="en-GB" sz="4400" dirty="0">
                <a:solidFill>
                  <a:schemeClr val="bg1"/>
                </a:solidFill>
              </a:rPr>
              <a:t>: Comprehensive </a:t>
            </a:r>
            <a:r>
              <a:rPr lang="en-GB" sz="4400" dirty="0" err="1">
                <a:solidFill>
                  <a:schemeClr val="bg1"/>
                </a:solidFill>
              </a:rPr>
              <a:t>Mindmap</a:t>
            </a:r>
            <a:r>
              <a:rPr lang="en-GB" sz="4400" dirty="0">
                <a:solidFill>
                  <a:schemeClr val="bg1"/>
                </a:solidFill>
              </a:rPr>
              <a:t> </a:t>
            </a:r>
            <a:endParaRPr lang="en-MY" sz="4400" dirty="0">
              <a:solidFill>
                <a:schemeClr val="bg1"/>
              </a:solidFill>
            </a:endParaRPr>
          </a:p>
        </p:txBody>
      </p:sp>
    </p:spTree>
    <p:extLst>
      <p:ext uri="{BB962C8B-B14F-4D97-AF65-F5344CB8AC3E}">
        <p14:creationId xmlns:p14="http://schemas.microsoft.com/office/powerpoint/2010/main" val="140929245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61951" y="2838450"/>
            <a:ext cx="10515600" cy="3561172"/>
          </a:xfrm>
        </p:spPr>
        <p:txBody>
          <a:bodyPr>
            <a:normAutofit/>
          </a:bodyPr>
          <a:lstStyle/>
          <a:p>
            <a:pPr marL="0" indent="0" algn="ctr">
              <a:buNone/>
            </a:pPr>
            <a:r>
              <a:rPr lang="en-MY" sz="4600" dirty="0">
                <a:solidFill>
                  <a:schemeClr val="bg1"/>
                </a:solidFill>
              </a:rPr>
              <a:t>You get </a:t>
            </a:r>
            <a:r>
              <a:rPr lang="en-MY" sz="4600" b="1" i="1" dirty="0">
                <a:solidFill>
                  <a:schemeClr val="bg1"/>
                </a:solidFill>
              </a:rPr>
              <a:t>A</a:t>
            </a:r>
            <a:r>
              <a:rPr lang="en-MY" sz="4600" b="1" i="1" dirty="0" smtClean="0">
                <a:solidFill>
                  <a:schemeClr val="bg1"/>
                </a:solidFill>
              </a:rPr>
              <a:t>ll </a:t>
            </a:r>
            <a:r>
              <a:rPr lang="en-MY" sz="4600" b="1" i="1" dirty="0" smtClean="0">
                <a:solidFill>
                  <a:schemeClr val="bg1"/>
                </a:solidFill>
              </a:rPr>
              <a:t>The Bonuses </a:t>
            </a:r>
            <a:r>
              <a:rPr lang="en-MY" sz="4600" dirty="0" smtClean="0">
                <a:solidFill>
                  <a:schemeClr val="bg1"/>
                </a:solidFill>
              </a:rPr>
              <a:t>absolutely </a:t>
            </a:r>
            <a:r>
              <a:rPr lang="en-MY" sz="4600" b="1" dirty="0" smtClean="0">
                <a:solidFill>
                  <a:srgbClr val="FFC000"/>
                </a:solidFill>
              </a:rPr>
              <a:t>FREE</a:t>
            </a:r>
            <a:r>
              <a:rPr lang="en-MY" sz="4600" dirty="0" smtClean="0">
                <a:solidFill>
                  <a:schemeClr val="bg1"/>
                </a:solidFill>
              </a:rPr>
              <a:t> </a:t>
            </a:r>
            <a:r>
              <a:rPr lang="en-MY" sz="4600" dirty="0">
                <a:solidFill>
                  <a:schemeClr val="bg1"/>
                </a:solidFill>
              </a:rPr>
              <a:t>only if you A</a:t>
            </a:r>
            <a:r>
              <a:rPr lang="en-MY" sz="4600" dirty="0" smtClean="0">
                <a:solidFill>
                  <a:schemeClr val="bg1"/>
                </a:solidFill>
              </a:rPr>
              <a:t>ct </a:t>
            </a:r>
            <a:r>
              <a:rPr lang="en-MY" sz="4600" dirty="0">
                <a:solidFill>
                  <a:schemeClr val="bg1"/>
                </a:solidFill>
              </a:rPr>
              <a:t>T</a:t>
            </a:r>
            <a:r>
              <a:rPr lang="en-MY" sz="4600" dirty="0" smtClean="0">
                <a:solidFill>
                  <a:schemeClr val="bg1"/>
                </a:solidFill>
              </a:rPr>
              <a:t>oday</a:t>
            </a:r>
            <a:r>
              <a:rPr lang="en-MY" sz="4600" dirty="0">
                <a:solidFill>
                  <a:schemeClr val="bg1"/>
                </a:solidFill>
              </a:rPr>
              <a:t>!</a:t>
            </a:r>
          </a:p>
          <a:p>
            <a:pPr marL="0" indent="0" algn="ctr">
              <a:buNone/>
            </a:pPr>
            <a:r>
              <a:rPr lang="en-MY" sz="4600" dirty="0">
                <a:solidFill>
                  <a:schemeClr val="bg1"/>
                </a:solidFill>
              </a:rPr>
              <a:t> </a:t>
            </a:r>
          </a:p>
          <a:p>
            <a:pPr marL="0" indent="0" algn="ctr">
              <a:buNone/>
            </a:pPr>
            <a:endParaRPr lang="en-MY" sz="4600" dirty="0">
              <a:solidFill>
                <a:schemeClr val="bg1"/>
              </a:solidFill>
            </a:endParaRPr>
          </a:p>
        </p:txBody>
      </p:sp>
    </p:spTree>
    <p:extLst>
      <p:ext uri="{BB962C8B-B14F-4D97-AF65-F5344CB8AC3E}">
        <p14:creationId xmlns:p14="http://schemas.microsoft.com/office/powerpoint/2010/main" val="362543802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2766" y="2423160"/>
            <a:ext cx="10327182" cy="2941320"/>
          </a:xfrm>
        </p:spPr>
        <p:txBody>
          <a:bodyPr>
            <a:normAutofit/>
          </a:bodyPr>
          <a:lstStyle/>
          <a:p>
            <a:pPr marL="0" indent="0" algn="ctr">
              <a:buNone/>
            </a:pPr>
            <a:r>
              <a:rPr lang="en-MY" sz="4400" dirty="0"/>
              <a:t>At this point, if you choose to do nothing, your life will</a:t>
            </a:r>
            <a:r>
              <a:rPr lang="en-MY" sz="4400" b="1" dirty="0"/>
              <a:t> </a:t>
            </a:r>
            <a:r>
              <a:rPr lang="en-MY" sz="4400" dirty="0"/>
              <a:t>remain the same as where you are right now. </a:t>
            </a:r>
            <a:endParaRPr lang="en-MY" sz="4400" dirty="0" smtClean="0"/>
          </a:p>
          <a:p>
            <a:pPr marL="0" indent="0" algn="ctr">
              <a:buNone/>
            </a:pPr>
            <a:endParaRPr lang="en-MY" sz="4400" dirty="0"/>
          </a:p>
          <a:p>
            <a:pPr marL="0" indent="0" algn="ctr">
              <a:buNone/>
            </a:pPr>
            <a:endParaRPr lang="en-MY" sz="4400" dirty="0" smtClean="0"/>
          </a:p>
          <a:p>
            <a:pPr marL="0" indent="0" algn="ctr">
              <a:buNone/>
            </a:pPr>
            <a:endParaRPr lang="en-MY" sz="4400" dirty="0"/>
          </a:p>
        </p:txBody>
      </p:sp>
    </p:spTree>
    <p:extLst>
      <p:ext uri="{BB962C8B-B14F-4D97-AF65-F5344CB8AC3E}">
        <p14:creationId xmlns:p14="http://schemas.microsoft.com/office/powerpoint/2010/main" val="58442512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94067" y="2951376"/>
            <a:ext cx="10515600" cy="2941320"/>
          </a:xfrm>
        </p:spPr>
        <p:txBody>
          <a:bodyPr>
            <a:normAutofit/>
          </a:bodyPr>
          <a:lstStyle/>
          <a:p>
            <a:pPr marL="0" indent="0" algn="ctr">
              <a:buNone/>
            </a:pPr>
            <a:r>
              <a:rPr lang="en-MY" sz="5400" dirty="0"/>
              <a:t>Nothing </a:t>
            </a:r>
            <a:r>
              <a:rPr lang="en-MY" sz="5400" b="1" i="1" dirty="0"/>
              <a:t>new</a:t>
            </a:r>
            <a:r>
              <a:rPr lang="en-MY" sz="5400" dirty="0"/>
              <a:t> will ever </a:t>
            </a:r>
            <a:r>
              <a:rPr lang="en-MY" sz="5400" dirty="0" smtClean="0"/>
              <a:t>happen </a:t>
            </a:r>
            <a:endParaRPr lang="en-MY" sz="5400" dirty="0"/>
          </a:p>
          <a:p>
            <a:pPr marL="0" indent="0" algn="ctr">
              <a:buNone/>
            </a:pPr>
            <a:endParaRPr lang="en-MY" sz="5400" dirty="0"/>
          </a:p>
        </p:txBody>
      </p:sp>
    </p:spTree>
    <p:extLst>
      <p:ext uri="{BB962C8B-B14F-4D97-AF65-F5344CB8AC3E}">
        <p14:creationId xmlns:p14="http://schemas.microsoft.com/office/powerpoint/2010/main" val="69489223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8498" y="1894736"/>
            <a:ext cx="10515600" cy="2941320"/>
          </a:xfrm>
        </p:spPr>
        <p:txBody>
          <a:bodyPr>
            <a:noAutofit/>
          </a:bodyPr>
          <a:lstStyle/>
          <a:p>
            <a:pPr marL="0" indent="0" algn="ctr">
              <a:buNone/>
            </a:pPr>
            <a:r>
              <a:rPr lang="en-MY" sz="4400" dirty="0"/>
              <a:t>There is nothing exciting you can talk about to your spouse, partner, friends, family members in the next 30-days about how fulfilling, positive, and amazing your life has been.</a:t>
            </a:r>
          </a:p>
          <a:p>
            <a:pPr marL="0" indent="0" algn="ctr">
              <a:buNone/>
            </a:pPr>
            <a:r>
              <a:rPr lang="en-MY" sz="4400" dirty="0"/>
              <a:t> </a:t>
            </a:r>
          </a:p>
          <a:p>
            <a:pPr marL="0" indent="0" algn="ctr">
              <a:buNone/>
            </a:pPr>
            <a:endParaRPr lang="en-MY" sz="4400" dirty="0"/>
          </a:p>
        </p:txBody>
      </p:sp>
    </p:spTree>
    <p:extLst>
      <p:ext uri="{BB962C8B-B14F-4D97-AF65-F5344CB8AC3E}">
        <p14:creationId xmlns:p14="http://schemas.microsoft.com/office/powerpoint/2010/main" val="338171048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11378" y="2702456"/>
            <a:ext cx="10515600" cy="2941320"/>
          </a:xfrm>
        </p:spPr>
        <p:txBody>
          <a:bodyPr>
            <a:normAutofit/>
          </a:bodyPr>
          <a:lstStyle/>
          <a:p>
            <a:pPr marL="0" indent="0" algn="ctr">
              <a:buNone/>
            </a:pPr>
            <a:r>
              <a:rPr lang="en-MY" sz="4400" dirty="0"/>
              <a:t>Instead of doing nothing, why not take advantage of our offer?</a:t>
            </a:r>
          </a:p>
          <a:p>
            <a:pPr marL="0" indent="0" algn="ctr">
              <a:buNone/>
            </a:pPr>
            <a:endParaRPr lang="en-MY" sz="4400" dirty="0"/>
          </a:p>
        </p:txBody>
      </p:sp>
    </p:spTree>
    <p:extLst>
      <p:ext uri="{BB962C8B-B14F-4D97-AF65-F5344CB8AC3E}">
        <p14:creationId xmlns:p14="http://schemas.microsoft.com/office/powerpoint/2010/main" val="164305625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19989" y="1981200"/>
            <a:ext cx="10515600" cy="1901170"/>
          </a:xfrm>
        </p:spPr>
        <p:txBody>
          <a:bodyPr>
            <a:noAutofit/>
          </a:bodyPr>
          <a:lstStyle/>
          <a:p>
            <a:pPr marL="0" indent="0" algn="ctr">
              <a:buNone/>
            </a:pPr>
            <a:r>
              <a:rPr lang="en-MY" sz="4400" dirty="0">
                <a:solidFill>
                  <a:schemeClr val="bg1"/>
                </a:solidFill>
              </a:rPr>
              <a:t>I have explained to you how </a:t>
            </a:r>
            <a:r>
              <a:rPr lang="en-MY" sz="4400" dirty="0" smtClean="0">
                <a:solidFill>
                  <a:schemeClr val="bg1"/>
                </a:solidFill>
              </a:rPr>
              <a:t>                                         </a:t>
            </a:r>
            <a:r>
              <a:rPr lang="en-MY" sz="4400" b="1" i="1" dirty="0" smtClean="0">
                <a:solidFill>
                  <a:srgbClr val="FFC000"/>
                </a:solidFill>
              </a:rPr>
              <a:t>The </a:t>
            </a:r>
            <a:r>
              <a:rPr lang="en-MY" sz="4400" b="1" i="1" dirty="0">
                <a:solidFill>
                  <a:srgbClr val="FFC000"/>
                </a:solidFill>
              </a:rPr>
              <a:t>Power Of Positive Thinking </a:t>
            </a:r>
            <a:r>
              <a:rPr lang="en-MY" sz="4400" dirty="0">
                <a:solidFill>
                  <a:schemeClr val="bg1"/>
                </a:solidFill>
              </a:rPr>
              <a:t>guide can help you create your own success story, level-up your life, and crush all your goals — all by developing a positive </a:t>
            </a:r>
            <a:r>
              <a:rPr lang="en-MY" sz="4400" dirty="0" err="1">
                <a:solidFill>
                  <a:schemeClr val="bg1"/>
                </a:solidFill>
              </a:rPr>
              <a:t>mindset</a:t>
            </a:r>
            <a:r>
              <a:rPr lang="en-MY" sz="4400" dirty="0">
                <a:solidFill>
                  <a:schemeClr val="bg1"/>
                </a:solidFill>
              </a:rPr>
              <a:t>.</a:t>
            </a:r>
          </a:p>
          <a:p>
            <a:pPr marL="0" indent="0" algn="ctr">
              <a:buNone/>
            </a:pPr>
            <a:endParaRPr lang="en-MY" sz="4400" dirty="0">
              <a:solidFill>
                <a:schemeClr val="bg1"/>
              </a:solidFill>
            </a:endParaRPr>
          </a:p>
        </p:txBody>
      </p:sp>
    </p:spTree>
    <p:extLst>
      <p:ext uri="{BB962C8B-B14F-4D97-AF65-F5344CB8AC3E}">
        <p14:creationId xmlns:p14="http://schemas.microsoft.com/office/powerpoint/2010/main" val="287747768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96189" y="2407920"/>
            <a:ext cx="10515600" cy="1901170"/>
          </a:xfrm>
        </p:spPr>
        <p:txBody>
          <a:bodyPr>
            <a:noAutofit/>
          </a:bodyPr>
          <a:lstStyle/>
          <a:p>
            <a:pPr marL="0" indent="0" algn="ctr">
              <a:buNone/>
            </a:pPr>
            <a:r>
              <a:rPr lang="en-MY" sz="4400" dirty="0">
                <a:solidFill>
                  <a:schemeClr val="bg1"/>
                </a:solidFill>
              </a:rPr>
              <a:t>Plus, if by 30 days you don’t like what you get from </a:t>
            </a:r>
            <a:r>
              <a:rPr lang="en-MY" sz="4400" b="1" i="1" dirty="0">
                <a:solidFill>
                  <a:srgbClr val="FFC000"/>
                </a:solidFill>
              </a:rPr>
              <a:t>T</a:t>
            </a:r>
            <a:r>
              <a:rPr lang="en-MY" sz="4400" b="1" i="1" dirty="0" smtClean="0">
                <a:solidFill>
                  <a:srgbClr val="FFC000"/>
                </a:solidFill>
              </a:rPr>
              <a:t>he </a:t>
            </a:r>
            <a:r>
              <a:rPr lang="en-MY" sz="4400" b="1" i="1" dirty="0">
                <a:solidFill>
                  <a:srgbClr val="FFC000"/>
                </a:solidFill>
              </a:rPr>
              <a:t>Power of Positive Thinking</a:t>
            </a:r>
            <a:r>
              <a:rPr lang="en-MY" sz="4400" dirty="0">
                <a:solidFill>
                  <a:schemeClr val="bg1"/>
                </a:solidFill>
              </a:rPr>
              <a:t>, you can send me an email and I will return 100% of your money back.</a:t>
            </a:r>
          </a:p>
          <a:p>
            <a:pPr marL="0" indent="0" algn="ctr">
              <a:buNone/>
            </a:pPr>
            <a:endParaRPr lang="en-MY" sz="4400" dirty="0">
              <a:solidFill>
                <a:schemeClr val="bg1"/>
              </a:solidFill>
            </a:endParaRPr>
          </a:p>
        </p:txBody>
      </p:sp>
    </p:spTree>
    <p:extLst>
      <p:ext uri="{BB962C8B-B14F-4D97-AF65-F5344CB8AC3E}">
        <p14:creationId xmlns:p14="http://schemas.microsoft.com/office/powerpoint/2010/main" val="32631129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17318" y="1737360"/>
            <a:ext cx="10515600" cy="4526279"/>
          </a:xfrm>
        </p:spPr>
        <p:txBody>
          <a:bodyPr>
            <a:normAutofit fontScale="55000" lnSpcReduction="20000"/>
          </a:bodyPr>
          <a:lstStyle/>
          <a:p>
            <a:pPr marL="0" indent="0">
              <a:buNone/>
            </a:pPr>
            <a:r>
              <a:rPr lang="en-MY" sz="5400" dirty="0"/>
              <a:t>✔ You will lead a happier, fulfilled, and satisfying </a:t>
            </a:r>
            <a:r>
              <a:rPr lang="en-MY" sz="5400" dirty="0" smtClean="0"/>
              <a:t>life</a:t>
            </a:r>
          </a:p>
          <a:p>
            <a:pPr marL="0" indent="0">
              <a:buNone/>
            </a:pPr>
            <a:endParaRPr lang="en-MY" sz="5400" dirty="0"/>
          </a:p>
          <a:p>
            <a:pPr marL="0" indent="0">
              <a:buNone/>
            </a:pPr>
            <a:r>
              <a:rPr lang="en-MY" sz="5400" dirty="0"/>
              <a:t>✔ You will crush all your </a:t>
            </a:r>
            <a:r>
              <a:rPr lang="en-MY" sz="5400" dirty="0" smtClean="0"/>
              <a:t>goals</a:t>
            </a:r>
          </a:p>
          <a:p>
            <a:pPr marL="0" indent="0">
              <a:buNone/>
            </a:pPr>
            <a:endParaRPr lang="en-MY" sz="5400" dirty="0"/>
          </a:p>
          <a:p>
            <a:pPr marL="0" indent="0">
              <a:buNone/>
            </a:pPr>
            <a:r>
              <a:rPr lang="en-MY" sz="5400" dirty="0"/>
              <a:t>✔ You will dominate every aspect of your life, both personal &amp; </a:t>
            </a:r>
            <a:endParaRPr lang="en-MY" sz="5400" dirty="0" smtClean="0"/>
          </a:p>
          <a:p>
            <a:pPr marL="0" indent="0">
              <a:buNone/>
            </a:pPr>
            <a:r>
              <a:rPr lang="en-MY" sz="5400" dirty="0" smtClean="0"/>
              <a:t>     professional</a:t>
            </a:r>
            <a:endParaRPr lang="en-MY" sz="5400" dirty="0" smtClean="0"/>
          </a:p>
          <a:p>
            <a:pPr marL="0" indent="0">
              <a:buNone/>
            </a:pPr>
            <a:endParaRPr lang="en-MY" sz="5400" dirty="0"/>
          </a:p>
          <a:p>
            <a:pPr marL="0" indent="0">
              <a:buNone/>
            </a:pPr>
            <a:r>
              <a:rPr lang="en-MY" sz="5400" dirty="0"/>
              <a:t>✔ You will gain an unfair advantage over any of your competitors</a:t>
            </a:r>
          </a:p>
          <a:p>
            <a:pPr marL="0" indent="0" algn="ctr">
              <a:buNone/>
            </a:pPr>
            <a:endParaRPr lang="en-MY" sz="5400" dirty="0"/>
          </a:p>
        </p:txBody>
      </p:sp>
    </p:spTree>
    <p:extLst>
      <p:ext uri="{BB962C8B-B14F-4D97-AF65-F5344CB8AC3E}">
        <p14:creationId xmlns:p14="http://schemas.microsoft.com/office/powerpoint/2010/main" val="311140322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19989" y="2895600"/>
            <a:ext cx="10515600" cy="1901170"/>
          </a:xfrm>
        </p:spPr>
        <p:txBody>
          <a:bodyPr>
            <a:noAutofit/>
          </a:bodyPr>
          <a:lstStyle/>
          <a:p>
            <a:pPr marL="0" indent="0" algn="ctr">
              <a:buNone/>
            </a:pPr>
            <a:r>
              <a:rPr lang="en-MY" sz="4400" dirty="0">
                <a:solidFill>
                  <a:schemeClr val="bg1"/>
                </a:solidFill>
              </a:rPr>
              <a:t>You have everything to gain and nothing to lose by this offer.</a:t>
            </a:r>
          </a:p>
          <a:p>
            <a:pPr marL="0" indent="0" algn="ctr">
              <a:buNone/>
            </a:pPr>
            <a:endParaRPr lang="en-MY" sz="4400" dirty="0">
              <a:solidFill>
                <a:schemeClr val="bg1"/>
              </a:solidFill>
            </a:endParaRPr>
          </a:p>
        </p:txBody>
      </p:sp>
    </p:spTree>
    <p:extLst>
      <p:ext uri="{BB962C8B-B14F-4D97-AF65-F5344CB8AC3E}">
        <p14:creationId xmlns:p14="http://schemas.microsoft.com/office/powerpoint/2010/main" val="374478326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19989" y="2971800"/>
            <a:ext cx="10515600" cy="1901170"/>
          </a:xfrm>
        </p:spPr>
        <p:txBody>
          <a:bodyPr>
            <a:noAutofit/>
          </a:bodyPr>
          <a:lstStyle/>
          <a:p>
            <a:pPr marL="0" indent="0" algn="ctr">
              <a:buNone/>
            </a:pPr>
            <a:r>
              <a:rPr lang="en-MY" sz="5400" dirty="0" smtClean="0">
                <a:solidFill>
                  <a:schemeClr val="bg1"/>
                </a:solidFill>
              </a:rPr>
              <a:t>So Why Wait?</a:t>
            </a:r>
            <a:endParaRPr lang="en-MY" sz="5400" dirty="0">
              <a:solidFill>
                <a:schemeClr val="bg1"/>
              </a:solidFill>
            </a:endParaRPr>
          </a:p>
        </p:txBody>
      </p:sp>
    </p:spTree>
    <p:extLst>
      <p:ext uri="{BB962C8B-B14F-4D97-AF65-F5344CB8AC3E}">
        <p14:creationId xmlns:p14="http://schemas.microsoft.com/office/powerpoint/2010/main" val="362674098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19989" y="2895600"/>
            <a:ext cx="10515600" cy="1901170"/>
          </a:xfrm>
        </p:spPr>
        <p:txBody>
          <a:bodyPr>
            <a:noAutofit/>
          </a:bodyPr>
          <a:lstStyle/>
          <a:p>
            <a:pPr marL="0" indent="0" algn="ctr">
              <a:buNone/>
            </a:pPr>
            <a:r>
              <a:rPr lang="en-MY" sz="4400" dirty="0">
                <a:solidFill>
                  <a:schemeClr val="bg1"/>
                </a:solidFill>
              </a:rPr>
              <a:t>Click </a:t>
            </a:r>
            <a:r>
              <a:rPr lang="en-MY" sz="4400" dirty="0" smtClean="0">
                <a:solidFill>
                  <a:schemeClr val="bg1"/>
                </a:solidFill>
              </a:rPr>
              <a:t>The Button Below RIGHT </a:t>
            </a:r>
            <a:r>
              <a:rPr lang="en-MY" sz="4400" dirty="0">
                <a:solidFill>
                  <a:schemeClr val="bg1"/>
                </a:solidFill>
              </a:rPr>
              <a:t>NOW </a:t>
            </a:r>
            <a:r>
              <a:rPr lang="en-MY" sz="4400" dirty="0" smtClean="0">
                <a:solidFill>
                  <a:schemeClr val="bg1"/>
                </a:solidFill>
              </a:rPr>
              <a:t>Before </a:t>
            </a:r>
            <a:r>
              <a:rPr lang="en-MY" sz="4400" dirty="0">
                <a:solidFill>
                  <a:schemeClr val="bg1"/>
                </a:solidFill>
              </a:rPr>
              <a:t>T</a:t>
            </a:r>
            <a:r>
              <a:rPr lang="en-MY" sz="4400" dirty="0" smtClean="0">
                <a:solidFill>
                  <a:schemeClr val="bg1"/>
                </a:solidFill>
              </a:rPr>
              <a:t>he Price </a:t>
            </a:r>
            <a:r>
              <a:rPr lang="en-MY" sz="4400" dirty="0">
                <a:solidFill>
                  <a:schemeClr val="bg1"/>
                </a:solidFill>
              </a:rPr>
              <a:t>G</a:t>
            </a:r>
            <a:r>
              <a:rPr lang="en-MY" sz="4400" dirty="0" smtClean="0">
                <a:solidFill>
                  <a:schemeClr val="bg1"/>
                </a:solidFill>
              </a:rPr>
              <a:t>oes </a:t>
            </a:r>
            <a:r>
              <a:rPr lang="en-MY" sz="4400" dirty="0">
                <a:solidFill>
                  <a:schemeClr val="bg1"/>
                </a:solidFill>
              </a:rPr>
              <a:t>U</a:t>
            </a:r>
            <a:r>
              <a:rPr lang="en-MY" sz="4400" dirty="0" smtClean="0">
                <a:solidFill>
                  <a:schemeClr val="bg1"/>
                </a:solidFill>
              </a:rPr>
              <a:t>p</a:t>
            </a:r>
            <a:r>
              <a:rPr lang="en-MY" sz="4400" dirty="0">
                <a:solidFill>
                  <a:schemeClr val="bg1"/>
                </a:solidFill>
              </a:rPr>
              <a:t>.</a:t>
            </a:r>
          </a:p>
          <a:p>
            <a:pPr marL="0" indent="0" algn="ctr">
              <a:buNone/>
            </a:pPr>
            <a:endParaRPr lang="en-MY" sz="4400" dirty="0">
              <a:solidFill>
                <a:schemeClr val="bg1"/>
              </a:solidFill>
            </a:endParaRPr>
          </a:p>
        </p:txBody>
      </p:sp>
    </p:spTree>
    <p:extLst>
      <p:ext uri="{BB962C8B-B14F-4D97-AF65-F5344CB8AC3E}">
        <p14:creationId xmlns:p14="http://schemas.microsoft.com/office/powerpoint/2010/main" val="21994483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descr="Image result for mindse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59718" y="0"/>
            <a:ext cx="6832282"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1206878" y="2084494"/>
            <a:ext cx="4691002" cy="4526279"/>
          </a:xfrm>
        </p:spPr>
        <p:txBody>
          <a:bodyPr>
            <a:normAutofit/>
          </a:bodyPr>
          <a:lstStyle/>
          <a:p>
            <a:pPr marL="0" indent="0" algn="ctr">
              <a:buNone/>
            </a:pPr>
            <a:r>
              <a:rPr lang="en-MY" sz="4400" dirty="0"/>
              <a:t>And that part of your life that you need to manage is = </a:t>
            </a:r>
            <a:r>
              <a:rPr lang="en-MY" sz="4400" b="1" dirty="0"/>
              <a:t>Your </a:t>
            </a:r>
            <a:r>
              <a:rPr lang="en-MY" sz="4400" b="1" dirty="0" err="1"/>
              <a:t>Mindset</a:t>
            </a:r>
            <a:r>
              <a:rPr lang="en-MY" sz="4400" b="1" dirty="0"/>
              <a:t>. </a:t>
            </a:r>
            <a:endParaRPr lang="en-MY" sz="4400" dirty="0"/>
          </a:p>
          <a:p>
            <a:pPr marL="0" indent="0" algn="ctr">
              <a:buNone/>
            </a:pPr>
            <a:endParaRPr lang="en-MY" sz="4400" dirty="0"/>
          </a:p>
        </p:txBody>
      </p:sp>
    </p:spTree>
    <p:extLst>
      <p:ext uri="{BB962C8B-B14F-4D97-AF65-F5344CB8AC3E}">
        <p14:creationId xmlns:p14="http://schemas.microsoft.com/office/powerpoint/2010/main" val="3262950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98099" y="2590800"/>
            <a:ext cx="10515600" cy="2163455"/>
          </a:xfrm>
        </p:spPr>
        <p:txBody>
          <a:bodyPr>
            <a:noAutofit/>
          </a:bodyPr>
          <a:lstStyle/>
          <a:p>
            <a:pPr marL="0" indent="0" algn="ctr">
              <a:buNone/>
            </a:pPr>
            <a:r>
              <a:rPr lang="en-MY" sz="4400" dirty="0">
                <a:solidFill>
                  <a:schemeClr val="bg1"/>
                </a:solidFill>
              </a:rPr>
              <a:t>Norman Vincent Peale once said </a:t>
            </a:r>
            <a:r>
              <a:rPr lang="en-MY" sz="4400" dirty="0" smtClean="0">
                <a:solidFill>
                  <a:schemeClr val="bg1"/>
                </a:solidFill>
              </a:rPr>
              <a:t>-                 </a:t>
            </a:r>
            <a:r>
              <a:rPr lang="en-MY" sz="4400" dirty="0">
                <a:solidFill>
                  <a:schemeClr val="bg1"/>
                </a:solidFill>
              </a:rPr>
              <a:t>‘Change Your Thoughts, And You Change Your World.’</a:t>
            </a:r>
          </a:p>
          <a:p>
            <a:pPr marL="0" indent="0">
              <a:buNone/>
            </a:pPr>
            <a:r>
              <a:rPr lang="en-MY" sz="4400" dirty="0">
                <a:solidFill>
                  <a:schemeClr val="bg1"/>
                </a:solidFill>
              </a:rPr>
              <a:t> </a:t>
            </a:r>
          </a:p>
        </p:txBody>
      </p:sp>
    </p:spTree>
    <p:extLst>
      <p:ext uri="{BB962C8B-B14F-4D97-AF65-F5344CB8AC3E}">
        <p14:creationId xmlns:p14="http://schemas.microsoft.com/office/powerpoint/2010/main" val="19401894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000497" y="2572761"/>
            <a:ext cx="10425771" cy="2255519"/>
          </a:xfrm>
        </p:spPr>
        <p:txBody>
          <a:bodyPr>
            <a:noAutofit/>
          </a:bodyPr>
          <a:lstStyle/>
          <a:p>
            <a:pPr marL="0" indent="0" algn="ctr">
              <a:buNone/>
            </a:pPr>
            <a:r>
              <a:rPr lang="en-MY" sz="4400" dirty="0">
                <a:solidFill>
                  <a:schemeClr val="bg1"/>
                </a:solidFill>
              </a:rPr>
              <a:t>I can totally understand if you think that the idea of “shifting the way you think will change your life” </a:t>
            </a:r>
            <a:r>
              <a:rPr lang="en-MY" sz="4400" dirty="0" smtClean="0">
                <a:solidFill>
                  <a:schemeClr val="bg1"/>
                </a:solidFill>
              </a:rPr>
              <a:t>sounds </a:t>
            </a:r>
            <a:r>
              <a:rPr lang="en-MY" sz="4400" dirty="0">
                <a:solidFill>
                  <a:schemeClr val="bg1"/>
                </a:solidFill>
              </a:rPr>
              <a:t>too simple &amp; silly... </a:t>
            </a:r>
          </a:p>
          <a:p>
            <a:pPr marL="0" indent="0" algn="ctr">
              <a:buNone/>
            </a:pPr>
            <a:endParaRPr lang="en-MY" sz="4400" dirty="0">
              <a:solidFill>
                <a:schemeClr val="bg1"/>
              </a:solidFill>
            </a:endParaRPr>
          </a:p>
        </p:txBody>
      </p:sp>
    </p:spTree>
    <p:extLst>
      <p:ext uri="{BB962C8B-B14F-4D97-AF65-F5344CB8AC3E}">
        <p14:creationId xmlns:p14="http://schemas.microsoft.com/office/powerpoint/2010/main" val="25972185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000497" y="2572761"/>
            <a:ext cx="10425771" cy="2255519"/>
          </a:xfrm>
        </p:spPr>
        <p:txBody>
          <a:bodyPr>
            <a:noAutofit/>
          </a:bodyPr>
          <a:lstStyle/>
          <a:p>
            <a:pPr marL="0" indent="0" algn="ctr">
              <a:buNone/>
            </a:pPr>
            <a:r>
              <a:rPr lang="en-MY" sz="4400" dirty="0">
                <a:solidFill>
                  <a:schemeClr val="bg1"/>
                </a:solidFill>
              </a:rPr>
              <a:t>But the truth is, all success starts with how you think. No tools, apps or strategies will work if you have a poor </a:t>
            </a:r>
            <a:r>
              <a:rPr lang="en-MY" sz="4400" dirty="0" err="1">
                <a:solidFill>
                  <a:schemeClr val="bg1"/>
                </a:solidFill>
              </a:rPr>
              <a:t>mindset</a:t>
            </a:r>
            <a:r>
              <a:rPr lang="en-MY" sz="4400" dirty="0">
                <a:solidFill>
                  <a:schemeClr val="bg1"/>
                </a:solidFill>
              </a:rPr>
              <a:t>.</a:t>
            </a:r>
          </a:p>
          <a:p>
            <a:pPr marL="0" indent="0" algn="ctr">
              <a:buNone/>
            </a:pPr>
            <a:endParaRPr lang="en-MY" sz="4400" dirty="0">
              <a:solidFill>
                <a:schemeClr val="bg1"/>
              </a:solidFill>
            </a:endParaRPr>
          </a:p>
        </p:txBody>
      </p:sp>
    </p:spTree>
    <p:extLst>
      <p:ext uri="{BB962C8B-B14F-4D97-AF65-F5344CB8AC3E}">
        <p14:creationId xmlns:p14="http://schemas.microsoft.com/office/powerpoint/2010/main" val="1706305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6549</TotalTime>
  <Words>1137</Words>
  <Application>Microsoft Office PowerPoint</Application>
  <PresentationFormat>Widescreen</PresentationFormat>
  <Paragraphs>118</Paragraphs>
  <Slides>52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52</vt:i4>
      </vt:variant>
    </vt:vector>
  </HeadingPairs>
  <TitlesOfParts>
    <vt:vector size="56"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 FREE Bonuses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Hey there!</dc:title>
  <dc:creator>Cally</dc:creator>
  <cp:lastModifiedBy>Cally</cp:lastModifiedBy>
  <cp:revision>244</cp:revision>
  <dcterms:created xsi:type="dcterms:W3CDTF">2017-05-11T16:06:40Z</dcterms:created>
  <dcterms:modified xsi:type="dcterms:W3CDTF">2019-09-11T02:40:00Z</dcterms:modified>
</cp:coreProperties>
</file>