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302" r:id="rId11"/>
    <p:sldId id="301" r:id="rId12"/>
    <p:sldId id="300" r:id="rId13"/>
    <p:sldId id="299" r:id="rId14"/>
    <p:sldId id="298" r:id="rId15"/>
    <p:sldId id="297" r:id="rId16"/>
    <p:sldId id="303" r:id="rId17"/>
    <p:sldId id="264" r:id="rId18"/>
    <p:sldId id="288" r:id="rId19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/>
    <p:restoredTop sz="93867"/>
  </p:normalViewPr>
  <p:slideViewPr>
    <p:cSldViewPr snapToGrid="0" snapToObjects="1">
      <p:cViewPr>
        <p:scale>
          <a:sx n="60" d="100"/>
          <a:sy n="60" d="100"/>
        </p:scale>
        <p:origin x="1392" y="912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It’s a fact that Pinterest is huge and has tons of prospects waiting to find you.</a:t>
            </a:r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You’re competing against thousands of other images, so how do you survive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What should you put in your images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How should you lay out your funnel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Is there a blueprint or a formula to this madness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Announcing The Brand New, 9 Part, Step By Step Video </a:t>
            </a:r>
            <a:r>
              <a:rPr lang="en-US" sz="3600" dirty="0" smtClean="0"/>
              <a:t>Course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“Finally, Discover How to Generate Traffic With Pinterest &amp; Get More Clicks With This Simple and Easy to Follow System, Starting Today</a:t>
            </a:r>
            <a:r>
              <a:rPr lang="en-US" sz="3600" dirty="0" smtClean="0"/>
              <a:t>!”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“Finally, Discover How to Generate Traffic With Pinterest &amp; Get More Clicks With This Simple and Easy to Follow System, Starting Today</a:t>
            </a:r>
            <a:r>
              <a:rPr lang="en-US" sz="3600" dirty="0" smtClean="0"/>
              <a:t>!”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4803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004" y="2060904"/>
            <a:ext cx="5730919" cy="4080038"/>
          </a:xfrm>
        </p:spPr>
        <p:txBody>
          <a:bodyPr>
            <a:norm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#1: </a:t>
            </a:r>
            <a:r>
              <a:rPr lang="en-US" sz="2400" dirty="0" smtClean="0">
                <a:latin typeface="+mj-lt"/>
              </a:rPr>
              <a:t>Introduction</a:t>
            </a: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#2: </a:t>
            </a:r>
            <a:r>
              <a:rPr lang="en-US" sz="2400" dirty="0" smtClean="0">
                <a:latin typeface="+mj-lt"/>
              </a:rPr>
              <a:t>The Platform</a:t>
            </a:r>
            <a:endParaRPr lang="en-US" sz="2400" dirty="0" smtClean="0">
              <a:latin typeface="+mj-lt"/>
            </a:endParaRP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#3: </a:t>
            </a:r>
            <a:r>
              <a:rPr lang="en-US" sz="2400" dirty="0" smtClean="0"/>
              <a:t>Quality Is Key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#4: </a:t>
            </a:r>
            <a:r>
              <a:rPr lang="en-US" sz="2400" dirty="0" smtClean="0"/>
              <a:t>Congruency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#5: </a:t>
            </a:r>
            <a:r>
              <a:rPr lang="en-US" sz="2400" dirty="0" smtClean="0"/>
              <a:t>Visual Real Estate Matters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23" y="2037827"/>
            <a:ext cx="5132096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/>
              <a:t>Video </a:t>
            </a:r>
            <a:r>
              <a:rPr lang="en-PH" dirty="0" smtClean="0"/>
              <a:t>#6: </a:t>
            </a:r>
            <a:r>
              <a:rPr lang="en-US" dirty="0" smtClean="0"/>
              <a:t>An Attractive Pin</a:t>
            </a:r>
            <a:endParaRPr lang="en-PH" dirty="0" smtClean="0"/>
          </a:p>
          <a:p>
            <a:pPr lvl="1"/>
            <a:r>
              <a:rPr lang="en-PH" dirty="0" smtClean="0"/>
              <a:t>Video #7: </a:t>
            </a:r>
            <a:r>
              <a:rPr lang="en-US" dirty="0" smtClean="0"/>
              <a:t>The Anatomy</a:t>
            </a:r>
            <a:endParaRPr lang="en-US" dirty="0" smtClean="0"/>
          </a:p>
          <a:p>
            <a:pPr lvl="1"/>
            <a:r>
              <a:rPr lang="en-PH" dirty="0" smtClean="0"/>
              <a:t>Video #8: </a:t>
            </a:r>
            <a:r>
              <a:rPr lang="en-US" dirty="0" smtClean="0"/>
              <a:t>Reverse Engineering Hack</a:t>
            </a:r>
            <a:endParaRPr lang="en-PH" dirty="0" smtClean="0"/>
          </a:p>
          <a:p>
            <a:pPr lvl="1"/>
            <a:r>
              <a:rPr lang="en-PH" dirty="0" smtClean="0"/>
              <a:t>Video #9: </a:t>
            </a:r>
            <a:r>
              <a:rPr lang="en-US" dirty="0" smtClean="0"/>
              <a:t>Pin Automation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GRAB THIS VIDEO COURSE AND LEARN HOW TO GENERATE HIGH CONVERTING TRAFFIC FROM PINTEREST.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71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According to </a:t>
            </a:r>
            <a:r>
              <a:rPr lang="en-US" sz="3600" dirty="0" err="1"/>
              <a:t>Shopify</a:t>
            </a:r>
            <a:r>
              <a:rPr lang="en-US" sz="3600" dirty="0"/>
              <a:t> - from their analysis of over 25,000 online stores - they found that the customer who initially comes to Pinterest, via Facebook or Twitter, will spend about twice as much as those who don’t.</a:t>
            </a:r>
            <a:r>
              <a:rPr lang="en-US" sz="3600" dirty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These are just some of the countless amazing statistics from Pinterest. If you're a business, then you'll want to tap into this market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According to new research, “Roughly 25% of consumers reported purchasing a product or service after discovering it on Pinterest</a:t>
            </a:r>
            <a:r>
              <a:rPr lang="en-US" sz="3600" dirty="0" smtClean="0"/>
              <a:t>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Compared to most social media sites, Pinterest decreases the amount of steps users take from discovering something interesting to a conversion.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here’s the problem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Most people are marketing on Pinterest WRONG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In fact, you may have tried it and not gotten any results and thought, “This doesn’t work</a:t>
            </a:r>
            <a:r>
              <a:rPr lang="en-US" sz="3600" dirty="0" smtClean="0"/>
              <a:t>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However, you have to do it properly and provide what we call, “Pin Worthy” images.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363</Words>
  <Application>Microsoft Macintosh PowerPoint</Application>
  <PresentationFormat>Custom</PresentationFormat>
  <Paragraphs>27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Office Theme</vt:lpstr>
      <vt:lpstr>It’s a fact that Pinterest is huge and has tons of prospects waiting to find you.</vt:lpstr>
      <vt:lpstr>According to Shopify - from their analysis of over 25,000 online stores - they found that the customer who initially comes to Pinterest, via Facebook or Twitter, will spend about twice as much as those who don’t. </vt:lpstr>
      <vt:lpstr>These are just some of the countless amazing statistics from Pinterest. If you're a business, then you'll want to tap into this market.</vt:lpstr>
      <vt:lpstr>According to new research, “Roughly 25% of consumers reported purchasing a product or service after discovering it on Pinterest.”</vt:lpstr>
      <vt:lpstr>Compared to most social media sites, Pinterest decreases the amount of steps users take from discovering something interesting to a conversion. </vt:lpstr>
      <vt:lpstr>But here’s the problem.</vt:lpstr>
      <vt:lpstr>Most people are marketing on Pinterest WRONG!</vt:lpstr>
      <vt:lpstr>In fact, you may have tried it and not gotten any results and thought, “This doesn’t work.”</vt:lpstr>
      <vt:lpstr>However, you have to do it properly and provide what we call, “Pin Worthy” images.  </vt:lpstr>
      <vt:lpstr>You’re competing against thousands of other images, so how do you survive?</vt:lpstr>
      <vt:lpstr>What should you put in your images?</vt:lpstr>
      <vt:lpstr>How should you lay out your funnel?</vt:lpstr>
      <vt:lpstr>Is there a blueprint or a formula to this madness?</vt:lpstr>
      <vt:lpstr>Announcing The Brand New, 9 Part, Step By Step Video Course</vt:lpstr>
      <vt:lpstr>“Finally, Discover How to Generate Traffic With Pinterest &amp; Get More Clicks With This Simple and Easy to Follow System, Starting Today!”</vt:lpstr>
      <vt:lpstr>“Finally, Discover How to Generate Traffic With Pinterest &amp; Get More Clicks With This Simple and Easy to Follow System, Starting Today!”</vt:lpstr>
      <vt:lpstr>PowerPoint Presentation</vt:lpstr>
      <vt:lpstr>GRAB THIS VIDEO COURSE AND LEARN HOW TO GENERATE HIGH CONVERTING TRAFFIC FROM PINTEREST.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Microsoft Office User</cp:lastModifiedBy>
  <cp:revision>27</cp:revision>
  <dcterms:created xsi:type="dcterms:W3CDTF">2015-08-03T20:24:17Z</dcterms:created>
  <dcterms:modified xsi:type="dcterms:W3CDTF">2018-08-20T11:50:02Z</dcterms:modified>
</cp:coreProperties>
</file>