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404" r:id="rId4"/>
    <p:sldId id="405" r:id="rId5"/>
    <p:sldId id="406" r:id="rId6"/>
    <p:sldId id="407" r:id="rId7"/>
    <p:sldId id="408" r:id="rId8"/>
    <p:sldId id="409" r:id="rId9"/>
    <p:sldId id="410" r:id="rId10"/>
    <p:sldId id="411" r:id="rId11"/>
    <p:sldId id="467" r:id="rId12"/>
    <p:sldId id="413" r:id="rId13"/>
    <p:sldId id="414" r:id="rId14"/>
    <p:sldId id="415" r:id="rId15"/>
    <p:sldId id="296" r:id="rId16"/>
    <p:sldId id="297" r:id="rId17"/>
    <p:sldId id="416" r:id="rId18"/>
    <p:sldId id="417" r:id="rId19"/>
    <p:sldId id="418" r:id="rId20"/>
    <p:sldId id="419" r:id="rId21"/>
    <p:sldId id="420" r:id="rId22"/>
    <p:sldId id="421" r:id="rId23"/>
    <p:sldId id="422" r:id="rId24"/>
    <p:sldId id="423" r:id="rId25"/>
    <p:sldId id="424" r:id="rId26"/>
    <p:sldId id="425" r:id="rId27"/>
    <p:sldId id="426" r:id="rId28"/>
    <p:sldId id="427" r:id="rId29"/>
    <p:sldId id="428" r:id="rId30"/>
    <p:sldId id="430" r:id="rId31"/>
    <p:sldId id="465" r:id="rId32"/>
    <p:sldId id="431" r:id="rId33"/>
    <p:sldId id="432" r:id="rId34"/>
    <p:sldId id="433" r:id="rId35"/>
    <p:sldId id="434" r:id="rId36"/>
    <p:sldId id="435" r:id="rId37"/>
    <p:sldId id="436" r:id="rId38"/>
    <p:sldId id="437" r:id="rId39"/>
    <p:sldId id="438" r:id="rId40"/>
    <p:sldId id="439" r:id="rId41"/>
    <p:sldId id="440" r:id="rId42"/>
    <p:sldId id="441" r:id="rId43"/>
    <p:sldId id="468" r:id="rId44"/>
    <p:sldId id="442" r:id="rId45"/>
    <p:sldId id="443" r:id="rId46"/>
    <p:sldId id="444" r:id="rId47"/>
    <p:sldId id="445" r:id="rId48"/>
    <p:sldId id="446" r:id="rId49"/>
    <p:sldId id="447" r:id="rId50"/>
    <p:sldId id="448" r:id="rId51"/>
    <p:sldId id="449" r:id="rId52"/>
    <p:sldId id="450" r:id="rId53"/>
    <p:sldId id="451" r:id="rId54"/>
    <p:sldId id="452" r:id="rId55"/>
    <p:sldId id="453" r:id="rId56"/>
    <p:sldId id="454" r:id="rId57"/>
    <p:sldId id="455" r:id="rId58"/>
    <p:sldId id="456" r:id="rId59"/>
    <p:sldId id="457" r:id="rId60"/>
    <p:sldId id="458" r:id="rId61"/>
    <p:sldId id="459" r:id="rId62"/>
    <p:sldId id="460" r:id="rId63"/>
    <p:sldId id="461" r:id="rId64"/>
    <p:sldId id="466" r:id="rId65"/>
    <p:sldId id="462" r:id="rId66"/>
    <p:sldId id="463" r:id="rId6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12D4"/>
    <a:srgbClr val="B017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9AC09-343B-4976-874C-78769A3E189D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158F-27CA-4520-A39C-5C9203C55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809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9AC09-343B-4976-874C-78769A3E189D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158F-27CA-4520-A39C-5C9203C55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172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9AC09-343B-4976-874C-78769A3E189D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158F-27CA-4520-A39C-5C9203C55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844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9AC09-343B-4976-874C-78769A3E189D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158F-27CA-4520-A39C-5C9203C55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441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9AC09-343B-4976-874C-78769A3E189D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158F-27CA-4520-A39C-5C9203C55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54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9AC09-343B-4976-874C-78769A3E189D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158F-27CA-4520-A39C-5C9203C55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47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9AC09-343B-4976-874C-78769A3E189D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158F-27CA-4520-A39C-5C9203C55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97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9AC09-343B-4976-874C-78769A3E189D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158F-27CA-4520-A39C-5C9203C55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162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9AC09-343B-4976-874C-78769A3E189D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158F-27CA-4520-A39C-5C9203C55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011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9AC09-343B-4976-874C-78769A3E189D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158F-27CA-4520-A39C-5C9203C55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349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9AC09-343B-4976-874C-78769A3E189D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158F-27CA-4520-A39C-5C9203C55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545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0">
              <a:srgbClr val="9812D4"/>
            </a:gs>
            <a:gs pos="100000">
              <a:srgbClr val="FFC0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9AC09-343B-4976-874C-78769A3E189D}" type="datetimeFigureOut">
              <a:rPr lang="en-US" smtClean="0"/>
              <a:t>3/27/2018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0158F-27CA-4520-A39C-5C9203C55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990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095249"/>
            <a:ext cx="9144000" cy="667503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this your life story?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7558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2383"/>
            <a:ext cx="12467492" cy="85090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8694" y="2320083"/>
            <a:ext cx="9144000" cy="157206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9812D4"/>
              </a:gs>
              <a:gs pos="100000">
                <a:srgbClr val="FFC000"/>
              </a:gs>
            </a:gsLst>
            <a:lin ang="9000000" scaled="0"/>
          </a:gradFill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/>
            </a:r>
            <a:br>
              <a:rPr lang="en-US" sz="3600" b="1" dirty="0">
                <a:solidFill>
                  <a:schemeClr val="bg1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/>
            </a:r>
            <a:br>
              <a:rPr lang="en-US" sz="3600" b="1" dirty="0">
                <a:solidFill>
                  <a:schemeClr val="bg1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/>
            </a:r>
            <a:br>
              <a:rPr lang="en-US" sz="3600" b="1" dirty="0">
                <a:solidFill>
                  <a:schemeClr val="bg1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/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>"</a:t>
            </a:r>
            <a:r>
              <a:rPr lang="en-US" sz="3600" b="1" dirty="0">
                <a:solidFill>
                  <a:schemeClr val="bg1"/>
                </a:solidFill>
              </a:rPr>
              <a:t>When is all this </a:t>
            </a:r>
            <a:r>
              <a:rPr lang="en-US" sz="3600" b="1" dirty="0" err="1">
                <a:solidFill>
                  <a:schemeClr val="bg1"/>
                </a:solidFill>
              </a:rPr>
              <a:t>gonna</a:t>
            </a:r>
            <a:r>
              <a:rPr lang="en-US" sz="3600" b="1" dirty="0">
                <a:solidFill>
                  <a:schemeClr val="bg1"/>
                </a:solidFill>
              </a:rPr>
              <a:t> stop</a:t>
            </a:r>
            <a:r>
              <a:rPr lang="en-US" sz="3600" b="1" dirty="0" smtClean="0">
                <a:solidFill>
                  <a:schemeClr val="bg1"/>
                </a:solidFill>
              </a:rPr>
              <a:t>?“</a:t>
            </a:r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en-US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3983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2383"/>
            <a:ext cx="12467492" cy="85090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8694" y="2320083"/>
            <a:ext cx="9144000" cy="157206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9812D4"/>
              </a:gs>
              <a:gs pos="100000">
                <a:srgbClr val="FFC000"/>
              </a:gs>
            </a:gsLst>
            <a:lin ang="9000000" scaled="0"/>
          </a:gradFill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"When am I going to finally live the life that I deserve?"</a:t>
            </a:r>
          </a:p>
        </p:txBody>
      </p:sp>
    </p:spTree>
    <p:extLst>
      <p:ext uri="{BB962C8B-B14F-4D97-AF65-F5344CB8AC3E}">
        <p14:creationId xmlns:p14="http://schemas.microsoft.com/office/powerpoint/2010/main" val="9795661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908358"/>
            <a:ext cx="9144000" cy="1041285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are only 2 ways about it.</a:t>
            </a:r>
          </a:p>
        </p:txBody>
      </p:sp>
    </p:spTree>
    <p:extLst>
      <p:ext uri="{BB962C8B-B14F-4D97-AF65-F5344CB8AC3E}">
        <p14:creationId xmlns:p14="http://schemas.microsoft.com/office/powerpoint/2010/main" val="37618058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908358"/>
            <a:ext cx="9144000" cy="1041285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continue the same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plot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completely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rewrite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story this new year. </a:t>
            </a:r>
          </a:p>
        </p:txBody>
      </p:sp>
    </p:spTree>
    <p:extLst>
      <p:ext uri="{BB962C8B-B14F-4D97-AF65-F5344CB8AC3E}">
        <p14:creationId xmlns:p14="http://schemas.microsoft.com/office/powerpoint/2010/main" val="10178658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9169" y="2908358"/>
            <a:ext cx="9144000" cy="1041285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just imagine for a while...</a:t>
            </a:r>
          </a:p>
        </p:txBody>
      </p:sp>
    </p:spTree>
    <p:extLst>
      <p:ext uri="{BB962C8B-B14F-4D97-AF65-F5344CB8AC3E}">
        <p14:creationId xmlns:p14="http://schemas.microsoft.com/office/powerpoint/2010/main" val="5164038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63906"/>
            <a:ext cx="9144000" cy="1093694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/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Imagine having absolute power rewriting the script of your </a:t>
            </a:r>
            <a:r>
              <a:rPr lang="en-US" sz="3600" dirty="0" smtClean="0">
                <a:solidFill>
                  <a:schemeClr val="bg1"/>
                </a:solidFill>
              </a:rPr>
              <a:t>life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0960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084376"/>
            <a:ext cx="9144000" cy="689249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your BEST LIFE that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is.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43591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63905"/>
            <a:ext cx="9144000" cy="1164033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/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Imagine having an abundance of money to do what you truly love to do...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0178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63905"/>
            <a:ext cx="9144000" cy="1164033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/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Imagine having the absolute confidence to crush any problems and hardship in your life...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648"/>
            <a:ext cx="13915294" cy="695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2060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846984"/>
            <a:ext cx="9144000" cy="1164033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Imagine being able to succeed no matter, that no failure could touch or influence you...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4149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45977"/>
            <a:ext cx="9144000" cy="627529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Year after year, you make the same resolutions..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1808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846984"/>
            <a:ext cx="9144000" cy="1164033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kind of life would you live?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71648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63905"/>
            <a:ext cx="9144000" cy="1164033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How would you spend your time?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4815" y="-381001"/>
            <a:ext cx="12326815" cy="8217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9225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63905"/>
            <a:ext cx="9144000" cy="1164033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/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What kind of hobbies or activities would you do?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1323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6751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63905"/>
            <a:ext cx="9144000" cy="1164033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/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Where would you be or live?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9140" y="0"/>
            <a:ext cx="15296783" cy="6992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994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86708" y="2760785"/>
            <a:ext cx="1975338" cy="2989384"/>
          </a:xfrm>
        </p:spPr>
        <p:txBody>
          <a:bodyPr>
            <a:noAutofit/>
          </a:bodyPr>
          <a:lstStyle/>
          <a:p>
            <a:r>
              <a:rPr lang="en-US" sz="23900" dirty="0" smtClean="0">
                <a:solidFill>
                  <a:srgbClr val="FFFF00"/>
                </a:solidFill>
                <a:latin typeface="Bahnschrift SemiBold" panose="020B0502040204020203" pitchFamily="34" charset="0"/>
                <a:ea typeface="Adobe Gothic Std B" panose="020B0800000000000000" pitchFamily="34" charset="-128"/>
              </a:rPr>
              <a:t>?</a:t>
            </a:r>
            <a:endParaRPr lang="en-US" sz="23900" dirty="0">
              <a:solidFill>
                <a:srgbClr val="FFFF00"/>
              </a:solidFill>
              <a:latin typeface="Bahnschrift SemiBold" panose="020B0502040204020203" pitchFamily="34" charset="0"/>
              <a:ea typeface="Adobe Gothic Std B" panose="020B0800000000000000" pitchFamily="34" charset="-12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688016" y="2760785"/>
            <a:ext cx="1975338" cy="29893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3900" dirty="0" smtClean="0">
                <a:solidFill>
                  <a:srgbClr val="FFFF00"/>
                </a:solidFill>
                <a:latin typeface="Bahnschrift SemiBold" panose="020B0502040204020203" pitchFamily="34" charset="0"/>
                <a:ea typeface="Adobe Gothic Std B" panose="020B0800000000000000" pitchFamily="34" charset="-128"/>
              </a:rPr>
              <a:t>?</a:t>
            </a:r>
            <a:endParaRPr lang="en-US" sz="23900" dirty="0">
              <a:solidFill>
                <a:srgbClr val="FFFF00"/>
              </a:solidFill>
              <a:latin typeface="Bahnschrift SemiBold" panose="020B0502040204020203" pitchFamily="34" charset="0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31634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63905"/>
            <a:ext cx="9144000" cy="1164033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kind of a person he/she is?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9900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846984"/>
            <a:ext cx="9144000" cy="1164033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That my friend,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the person you need to be 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order to live the life that you've imagined.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7203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846984"/>
            <a:ext cx="9144000" cy="1164033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 in order to be that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version of yourself is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journey that not many people want to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walk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830821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084376"/>
            <a:ext cx="9144000" cy="689249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 just between you and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me…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07352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868085"/>
            <a:ext cx="9144000" cy="1121830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tell you that </a:t>
            </a:r>
            <a:r>
              <a:rPr lang="en-US" sz="36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is possible to achieve that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and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it's easier than you'd think.</a:t>
            </a:r>
            <a:endParaRPr lang="en-US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4189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45977"/>
            <a:ext cx="9144000" cy="627529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the same weight loss goals...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0000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13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854017"/>
            <a:ext cx="9144000" cy="1149966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I'm about to reveal to you will contain the strategy you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need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425914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854017"/>
            <a:ext cx="9144000" cy="1149966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completely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transform yourself into your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ideal version"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live the life of your dream.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82866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149439"/>
            <a:ext cx="9144000" cy="559123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question is, are you willing?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02434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00799"/>
            <a:ext cx="9144000" cy="1656403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 since you're here reading this, I know you're one of the rare few people who are hungry to transform your life.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17800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093168"/>
            <a:ext cx="9144000" cy="671664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your permission I'd like to introduce...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07484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1923" y="787860"/>
            <a:ext cx="9144000" cy="618910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/>
            </a:r>
            <a:br>
              <a:rPr lang="en-US" sz="3600" b="1" dirty="0">
                <a:solidFill>
                  <a:schemeClr val="bg1"/>
                </a:solidFill>
              </a:rPr>
            </a:br>
            <a:r>
              <a:rPr lang="en-US" sz="3600" b="1" dirty="0">
                <a:solidFill>
                  <a:schemeClr val="bg1"/>
                </a:solidFill>
              </a:rPr>
              <a:t>"You 2.0"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936" y="1406770"/>
            <a:ext cx="7345973" cy="519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4426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021106"/>
            <a:ext cx="9144000" cy="618910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2.0 is a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complete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done-for-you program 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256040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021106"/>
            <a:ext cx="9144000" cy="1164032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that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virtually consists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  <a:b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everything you need to succeed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63571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021106"/>
            <a:ext cx="9144000" cy="116403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...Draw in boundless supply of abundance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b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free time 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08319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021106"/>
            <a:ext cx="9144000" cy="116403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...and start getting everything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you’ve ever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wanted. 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3705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45977"/>
            <a:ext cx="9144000" cy="970946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/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have the same parties, </a:t>
            </a:r>
            <a:r>
              <a:rPr lang="en-US" sz="3600" dirty="0" smtClean="0">
                <a:solidFill>
                  <a:schemeClr val="bg1"/>
                </a:solidFill>
              </a:rPr>
              <a:t/>
            </a:r>
            <a:br>
              <a:rPr lang="en-US" sz="3600" dirty="0" smtClean="0">
                <a:solidFill>
                  <a:schemeClr val="bg1"/>
                </a:solidFill>
              </a:rPr>
            </a:br>
            <a:r>
              <a:rPr lang="en-US" sz="3600" dirty="0" smtClean="0">
                <a:solidFill>
                  <a:schemeClr val="bg1"/>
                </a:solidFill>
              </a:rPr>
              <a:t>make </a:t>
            </a:r>
            <a:r>
              <a:rPr lang="en-US" sz="3600" dirty="0">
                <a:solidFill>
                  <a:schemeClr val="bg1"/>
                </a:solidFill>
              </a:rPr>
              <a:t>the same old jokes...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2523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2846984"/>
            <a:ext cx="9144000" cy="116403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are 4 modules in total and as you go through them, you'll... </a:t>
            </a:r>
          </a:p>
        </p:txBody>
      </p:sp>
    </p:spTree>
    <p:extLst>
      <p:ext uri="{BB962C8B-B14F-4D97-AF65-F5344CB8AC3E}">
        <p14:creationId xmlns:p14="http://schemas.microsoft.com/office/powerpoint/2010/main" val="5775971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021106"/>
            <a:ext cx="9144000" cy="1164032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an epic journey of self-discovery and realize your greatest desires, passions and goals in life.</a:t>
            </a:r>
          </a:p>
        </p:txBody>
      </p:sp>
    </p:spTree>
    <p:extLst>
      <p:ext uri="{BB962C8B-B14F-4D97-AF65-F5344CB8AC3E}">
        <p14:creationId xmlns:p14="http://schemas.microsoft.com/office/powerpoint/2010/main" val="246646100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021106"/>
            <a:ext cx="9144000" cy="1164032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CREATE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very own success blueprint based on your unique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personality 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925020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021105"/>
            <a:ext cx="9144000" cy="1494623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specifically designed to map out the freedom and lifestyle you truly desire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b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your own terms</a:t>
            </a:r>
          </a:p>
        </p:txBody>
      </p:sp>
    </p:spTree>
    <p:extLst>
      <p:ext uri="{BB962C8B-B14F-4D97-AF65-F5344CB8AC3E}">
        <p14:creationId xmlns:p14="http://schemas.microsoft.com/office/powerpoint/2010/main" val="12093085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021106"/>
            <a:ext cx="9144000" cy="116403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MASTER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your inner world and realize how easy it’ll be to overcome adversity and crush your obstacles to the ground. </a:t>
            </a:r>
          </a:p>
        </p:txBody>
      </p:sp>
    </p:spTree>
    <p:extLst>
      <p:ext uri="{BB962C8B-B14F-4D97-AF65-F5344CB8AC3E}">
        <p14:creationId xmlns:p14="http://schemas.microsoft.com/office/powerpoint/2010/main" val="330312517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021106"/>
            <a:ext cx="9144000" cy="116403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the time you finish all the modules you'll be able to achieve any goals that you desires and be driven towards achieving your dreams.</a:t>
            </a:r>
          </a:p>
        </p:txBody>
      </p:sp>
    </p:spTree>
    <p:extLst>
      <p:ext uri="{BB962C8B-B14F-4D97-AF65-F5344CB8AC3E}">
        <p14:creationId xmlns:p14="http://schemas.microsoft.com/office/powerpoint/2010/main" val="293489805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021106"/>
            <a:ext cx="9144000" cy="116403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 it takes is just 10 minutes a day to start witnessing the massive transformation of the new you unfold right before your eyes.</a:t>
            </a:r>
          </a:p>
        </p:txBody>
      </p:sp>
    </p:spTree>
    <p:extLst>
      <p:ext uri="{BB962C8B-B14F-4D97-AF65-F5344CB8AC3E}">
        <p14:creationId xmlns:p14="http://schemas.microsoft.com/office/powerpoint/2010/main" val="291456632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021106"/>
            <a:ext cx="9144000" cy="584243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You're probably wondering: </a:t>
            </a:r>
          </a:p>
        </p:txBody>
      </p:sp>
    </p:spTree>
    <p:extLst>
      <p:ext uri="{BB962C8B-B14F-4D97-AF65-F5344CB8AC3E}">
        <p14:creationId xmlns:p14="http://schemas.microsoft.com/office/powerpoint/2010/main" val="193774793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021106"/>
            <a:ext cx="9144000" cy="116403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"This Sounds Great But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</a:t>
            </a:r>
            <a:b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Much Is You 2.0 Going To Cost Me?"</a:t>
            </a:r>
          </a:p>
        </p:txBody>
      </p:sp>
    </p:spTree>
    <p:extLst>
      <p:ext uri="{BB962C8B-B14F-4D97-AF65-F5344CB8AC3E}">
        <p14:creationId xmlns:p14="http://schemas.microsoft.com/office/powerpoint/2010/main" val="429377947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104222"/>
            <a:ext cx="9144000" cy="649557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Let's be real.</a:t>
            </a:r>
          </a:p>
        </p:txBody>
      </p:sp>
    </p:spTree>
    <p:extLst>
      <p:ext uri="{BB962C8B-B14F-4D97-AF65-F5344CB8AC3E}">
        <p14:creationId xmlns:p14="http://schemas.microsoft.com/office/powerpoint/2010/main" val="281541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45977"/>
            <a:ext cx="9144000" cy="689592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ranting </a:t>
            </a:r>
            <a:r>
              <a:rPr lang="en-US" sz="3600" dirty="0">
                <a:solidFill>
                  <a:schemeClr val="bg1"/>
                </a:solidFill>
              </a:rPr>
              <a:t>on the same old stuff...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223" y="-1125415"/>
            <a:ext cx="12596446" cy="841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00066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021106"/>
            <a:ext cx="9144000" cy="116403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you're getting is not even close to what most workshop and seminar will charge you.</a:t>
            </a:r>
          </a:p>
        </p:txBody>
      </p:sp>
    </p:spTree>
    <p:extLst>
      <p:ext uri="{BB962C8B-B14F-4D97-AF65-F5344CB8AC3E}">
        <p14:creationId xmlns:p14="http://schemas.microsoft.com/office/powerpoint/2010/main" val="132306152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2846984"/>
            <a:ext cx="9144000" cy="1542136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 you went to a local seminar or workshop, you could've easily paid more than $2000 dollar for the very same content you get in You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2.0.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771601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021106"/>
            <a:ext cx="9144000" cy="116403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However, I have no such intention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b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charge you an exorbitant price.</a:t>
            </a:r>
          </a:p>
        </p:txBody>
      </p:sp>
    </p:spTree>
    <p:extLst>
      <p:ext uri="{BB962C8B-B14F-4D97-AF65-F5344CB8AC3E}">
        <p14:creationId xmlns:p14="http://schemas.microsoft.com/office/powerpoint/2010/main" val="350849555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021106"/>
            <a:ext cx="9144000" cy="116403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fact, I want to prove my worth to you so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 to make it affordable to you.</a:t>
            </a:r>
          </a:p>
        </p:txBody>
      </p:sp>
    </p:spTree>
    <p:extLst>
      <p:ext uri="{BB962C8B-B14F-4D97-AF65-F5344CB8AC3E}">
        <p14:creationId xmlns:p14="http://schemas.microsoft.com/office/powerpoint/2010/main" val="9531128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846984"/>
            <a:ext cx="9144000" cy="116403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want You 2.0 to be the best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investment</a:t>
            </a:r>
            <a:b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will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ever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make.</a:t>
            </a:r>
          </a:p>
        </p:txBody>
      </p:sp>
    </p:spTree>
    <p:extLst>
      <p:ext uri="{BB962C8B-B14F-4D97-AF65-F5344CB8AC3E}">
        <p14:creationId xmlns:p14="http://schemas.microsoft.com/office/powerpoint/2010/main" val="128872405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149942"/>
            <a:ext cx="9144000" cy="558117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 let's cut to the chase.</a:t>
            </a:r>
          </a:p>
        </p:txBody>
      </p:sp>
    </p:spTree>
    <p:extLst>
      <p:ext uri="{BB962C8B-B14F-4D97-AF65-F5344CB8AC3E}">
        <p14:creationId xmlns:p14="http://schemas.microsoft.com/office/powerpoint/2010/main" val="27086288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2846984"/>
            <a:ext cx="9144000" cy="116403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It's not going to be anywhere near $2000,</a:t>
            </a:r>
          </a:p>
        </p:txBody>
      </p:sp>
    </p:spTree>
    <p:extLst>
      <p:ext uri="{BB962C8B-B14F-4D97-AF65-F5344CB8AC3E}">
        <p14:creationId xmlns:p14="http://schemas.microsoft.com/office/powerpoint/2010/main" val="82949014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846984"/>
            <a:ext cx="9144000" cy="116403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 $1000,</a:t>
            </a:r>
          </a:p>
        </p:txBody>
      </p:sp>
    </p:spTree>
    <p:extLst>
      <p:ext uri="{BB962C8B-B14F-4D97-AF65-F5344CB8AC3E}">
        <p14:creationId xmlns:p14="http://schemas.microsoft.com/office/powerpoint/2010/main" val="299925288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2846984"/>
            <a:ext cx="9144000" cy="116403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No,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 $500.</a:t>
            </a:r>
          </a:p>
        </p:txBody>
      </p:sp>
    </p:spTree>
    <p:extLst>
      <p:ext uri="{BB962C8B-B14F-4D97-AF65-F5344CB8AC3E}">
        <p14:creationId xmlns:p14="http://schemas.microsoft.com/office/powerpoint/2010/main" val="390081040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2846984"/>
            <a:ext cx="9144000" cy="199230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 you act now, you'll get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entire You 2.0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</a:t>
            </a:r>
            <a:b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just $17!</a:t>
            </a:r>
          </a:p>
        </p:txBody>
      </p:sp>
    </p:spTree>
    <p:extLst>
      <p:ext uri="{BB962C8B-B14F-4D97-AF65-F5344CB8AC3E}">
        <p14:creationId xmlns:p14="http://schemas.microsoft.com/office/powerpoint/2010/main" val="2523541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45977"/>
            <a:ext cx="9144000" cy="68959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/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complaining </a:t>
            </a:r>
            <a:r>
              <a:rPr lang="en-US" sz="3600" dirty="0" smtClean="0">
                <a:solidFill>
                  <a:schemeClr val="bg1"/>
                </a:solidFill>
              </a:rPr>
              <a:t>about </a:t>
            </a:r>
            <a:r>
              <a:rPr lang="en-US" sz="3600" dirty="0">
                <a:solidFill>
                  <a:schemeClr val="bg1"/>
                </a:solidFill>
              </a:rPr>
              <a:t>the same old job....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0149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71707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021106"/>
            <a:ext cx="9144000" cy="116403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that’s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all! I want to make this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 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easier decision for you. </a:t>
            </a:r>
          </a:p>
        </p:txBody>
      </p:sp>
    </p:spTree>
    <p:extLst>
      <p:ext uri="{BB962C8B-B14F-4D97-AF65-F5344CB8AC3E}">
        <p14:creationId xmlns:p14="http://schemas.microsoft.com/office/powerpoint/2010/main" val="152787220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021106"/>
            <a:ext cx="9144000" cy="116403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 you act right now, I’m going to offer you an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unconditional, 100%, 30-day money back guarantee.</a:t>
            </a:r>
          </a:p>
        </p:txBody>
      </p:sp>
    </p:spTree>
    <p:extLst>
      <p:ext uri="{BB962C8B-B14F-4D97-AF65-F5344CB8AC3E}">
        <p14:creationId xmlns:p14="http://schemas.microsoft.com/office/powerpoint/2010/main" val="145703103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021106"/>
            <a:ext cx="9144000" cy="116403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 you don't think the program is worth its weight in gold, simply email me and I'll personally refund 100% of your money back.</a:t>
            </a:r>
          </a:p>
        </p:txBody>
      </p:sp>
    </p:spTree>
    <p:extLst>
      <p:ext uri="{BB962C8B-B14F-4D97-AF65-F5344CB8AC3E}">
        <p14:creationId xmlns:p14="http://schemas.microsoft.com/office/powerpoint/2010/main" val="164160220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021106"/>
            <a:ext cx="9144000" cy="116403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/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You risk absolutely nothing by simply trying out You 2.0 program. </a:t>
            </a:r>
          </a:p>
        </p:txBody>
      </p:sp>
    </p:spTree>
    <p:extLst>
      <p:ext uri="{BB962C8B-B14F-4D97-AF65-F5344CB8AC3E}">
        <p14:creationId xmlns:p14="http://schemas.microsoft.com/office/powerpoint/2010/main" val="292264884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021106"/>
            <a:ext cx="9144000" cy="116403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 you love it and I’m positive you’ll, you’ve got a steal! If you don’t, then you pay NOTHING</a:t>
            </a:r>
          </a:p>
        </p:txBody>
      </p:sp>
    </p:spTree>
    <p:extLst>
      <p:ext uri="{BB962C8B-B14F-4D97-AF65-F5344CB8AC3E}">
        <p14:creationId xmlns:p14="http://schemas.microsoft.com/office/powerpoint/2010/main" val="141429723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143410"/>
            <a:ext cx="9144000" cy="571180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 act now and live your best year ever.</a:t>
            </a:r>
          </a:p>
        </p:txBody>
      </p:sp>
    </p:spTree>
    <p:extLst>
      <p:ext uri="{BB962C8B-B14F-4D97-AF65-F5344CB8AC3E}">
        <p14:creationId xmlns:p14="http://schemas.microsoft.com/office/powerpoint/2010/main" val="118379374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3021106"/>
            <a:ext cx="9144000" cy="116403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Just Click On The Order Button Below To Get Your Instant 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Access.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083" y="4185138"/>
            <a:ext cx="3585034" cy="233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323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45977"/>
            <a:ext cx="9144000" cy="689592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/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getting the same pay </a:t>
            </a:r>
            <a:r>
              <a:rPr lang="en-US" sz="3600" dirty="0" err="1">
                <a:solidFill>
                  <a:schemeClr val="bg1"/>
                </a:solidFill>
              </a:rPr>
              <a:t>cheque</a:t>
            </a:r>
            <a:r>
              <a:rPr lang="en-US" sz="3600" dirty="0">
                <a:solidFill>
                  <a:schemeClr val="bg1"/>
                </a:solidFill>
              </a:rPr>
              <a:t>...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1028"/>
            <a:ext cx="12696092" cy="792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7045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45976"/>
            <a:ext cx="9144000" cy="1041285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/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Basically running over and over again like a broken record.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46259"/>
            <a:ext cx="12326815" cy="770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646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45976"/>
            <a:ext cx="9144000" cy="1041285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/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Have you ever stop and question </a:t>
            </a:r>
            <a:r>
              <a:rPr lang="en-US" sz="3600" dirty="0" smtClean="0">
                <a:solidFill>
                  <a:schemeClr val="bg1"/>
                </a:solidFill>
              </a:rPr>
              <a:t>yourself…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2383"/>
            <a:ext cx="12467492" cy="850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296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203</Words>
  <Application>Microsoft Office PowerPoint</Application>
  <PresentationFormat>Widescreen</PresentationFormat>
  <Paragraphs>67</Paragraphs>
  <Slides>66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2" baseType="lpstr">
      <vt:lpstr>Adobe Gothic Std B</vt:lpstr>
      <vt:lpstr>Arial</vt:lpstr>
      <vt:lpstr>Bahnschrift SemiBold</vt:lpstr>
      <vt:lpstr>Calibri</vt:lpstr>
      <vt:lpstr>Calibri Light</vt:lpstr>
      <vt:lpstr>Office Theme</vt:lpstr>
      <vt:lpstr>Is this your life story?</vt:lpstr>
      <vt:lpstr>Year after year, you make the same resolutions..</vt:lpstr>
      <vt:lpstr>the same weight loss goals...</vt:lpstr>
      <vt:lpstr> have the same parties,  make the same old jokes...</vt:lpstr>
      <vt:lpstr>ranting on the same old stuff...</vt:lpstr>
      <vt:lpstr> complaining about the same old job....</vt:lpstr>
      <vt:lpstr> getting the same pay cheque...</vt:lpstr>
      <vt:lpstr> Basically running over and over again like a broken record. </vt:lpstr>
      <vt:lpstr> Have you ever stop and question yourself…</vt:lpstr>
      <vt:lpstr>       "When is all this gonna stop?“ </vt:lpstr>
      <vt:lpstr>"When am I going to finally live the life that I deserve?"</vt:lpstr>
      <vt:lpstr> There are only 2 ways about it.</vt:lpstr>
      <vt:lpstr>to continue the same plot … or to completely rewrite your story this new year. </vt:lpstr>
      <vt:lpstr> But just imagine for a while...</vt:lpstr>
      <vt:lpstr> Imagine having absolute power rewriting the script of your life</vt:lpstr>
      <vt:lpstr>- your BEST LIFE that is.</vt:lpstr>
      <vt:lpstr> Imagine having an abundance of money to do what you truly love to do...</vt:lpstr>
      <vt:lpstr> Imagine having the absolute confidence to crush any problems and hardship in your life...</vt:lpstr>
      <vt:lpstr> Imagine being able to succeed no matter, that no failure could touch or influence you...</vt:lpstr>
      <vt:lpstr> What kind of life would you live?</vt:lpstr>
      <vt:lpstr>How would you spend your time?</vt:lpstr>
      <vt:lpstr> What kind of hobbies or activities would you do?</vt:lpstr>
      <vt:lpstr> Where would you be or live?</vt:lpstr>
      <vt:lpstr>?</vt:lpstr>
      <vt:lpstr>What kind of a person he/she is?</vt:lpstr>
      <vt:lpstr> That my friend, is the person you need to be  in order to live the life that you've imagined.</vt:lpstr>
      <vt:lpstr>But in order to be that version of yourself is a journey that not many people want to walk.</vt:lpstr>
      <vt:lpstr> But just between you and me…</vt:lpstr>
      <vt:lpstr> I can tell you that it is possible to achieve that, and it's easier than you'd think.</vt:lpstr>
      <vt:lpstr> What I'm about to reveal to you will contain the strategy you need</vt:lpstr>
      <vt:lpstr>to completely transform yourself into your  "ideal version" and live the life of your dream.</vt:lpstr>
      <vt:lpstr> The question is, are you willing?</vt:lpstr>
      <vt:lpstr> But since you're here reading this, I know you're one of the rare few people who are hungry to transform your life.</vt:lpstr>
      <vt:lpstr> With your permission I'd like to introduce...</vt:lpstr>
      <vt:lpstr> "You 2.0"</vt:lpstr>
      <vt:lpstr> You 2.0 is a complete done-for-you program </vt:lpstr>
      <vt:lpstr>that virtually consists of  everything you need to succeed.</vt:lpstr>
      <vt:lpstr> ...Draw in boundless supply of abundance,  free time </vt:lpstr>
      <vt:lpstr> ...and start getting everything  you’ve ever wanted. </vt:lpstr>
      <vt:lpstr> There are 4 modules in total and as you go through them, you'll... </vt:lpstr>
      <vt:lpstr>Go on an epic journey of self-discovery and realize your greatest desires, passions and goals in life.</vt:lpstr>
      <vt:lpstr>CREATE your very own success blueprint based on your unique personality </vt:lpstr>
      <vt:lpstr>specifically designed to map out the freedom and lifestyle you truly desire –  on your own terms</vt:lpstr>
      <vt:lpstr> MASTER of your inner world and realize how easy it’ll be to overcome adversity and crush your obstacles to the ground. </vt:lpstr>
      <vt:lpstr> By the time you finish all the modules you'll be able to achieve any goals that you desires and be driven towards achieving your dreams.</vt:lpstr>
      <vt:lpstr>All it takes is just 10 minutes a day to start witnessing the massive transformation of the new you unfold right before your eyes.</vt:lpstr>
      <vt:lpstr> You're probably wondering: </vt:lpstr>
      <vt:lpstr> "This Sounds Great But... How Much Is You 2.0 Going To Cost Me?"</vt:lpstr>
      <vt:lpstr> Let's be real.</vt:lpstr>
      <vt:lpstr> What you're getting is not even close to what most workshop and seminar will charge you.</vt:lpstr>
      <vt:lpstr> If you went to a local seminar or workshop, you could've easily paid more than $2000 dollar for the very same content you get in You 2.0.</vt:lpstr>
      <vt:lpstr> However, I have no such intention to  charge you an exorbitant price.</vt:lpstr>
      <vt:lpstr> In fact, I want to prove my worth to you so  I plan to make it affordable to you.</vt:lpstr>
      <vt:lpstr> I want You 2.0 to be the best investment  you will ever make.</vt:lpstr>
      <vt:lpstr> So let's cut to the chase.</vt:lpstr>
      <vt:lpstr> It's not going to be anywhere near $2000,</vt:lpstr>
      <vt:lpstr> Or $1000,</vt:lpstr>
      <vt:lpstr> No, not even $500.</vt:lpstr>
      <vt:lpstr> If you act now, you'll get  the entire You 2.0 program  for just $17!</vt:lpstr>
      <vt:lpstr> And that’s not all! I want to make this  an easier decision for you. </vt:lpstr>
      <vt:lpstr> If you act right now, I’m going to offer you an unconditional, 100%, 30-day money back guarantee.</vt:lpstr>
      <vt:lpstr> If you don't think the program is worth its weight in gold, simply email me and I'll personally refund 100% of your money back.</vt:lpstr>
      <vt:lpstr> You risk absolutely nothing by simply trying out You 2.0 program. </vt:lpstr>
      <vt:lpstr>If you love it and I’m positive you’ll, you’ve got a steal! If you don’t, then you pay NOTHING</vt:lpstr>
      <vt:lpstr> So act now and live your best year ever.</vt:lpstr>
      <vt:lpstr> Just Click On The Order Button Below To Get Your Instant Access.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Internet Business Model</dc:title>
  <dc:creator>Irwin Umban</dc:creator>
  <cp:lastModifiedBy>Irwin Umban</cp:lastModifiedBy>
  <cp:revision>33</cp:revision>
  <dcterms:created xsi:type="dcterms:W3CDTF">2017-11-10T02:04:16Z</dcterms:created>
  <dcterms:modified xsi:type="dcterms:W3CDTF">2018-03-27T08:23:00Z</dcterms:modified>
</cp:coreProperties>
</file>