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EBC23-2BC4-4168-8AB4-38B59FA99001}" type="datetimeFigureOut">
              <a:rPr lang="en-US" smtClean="0"/>
              <a:t>2/18/2017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497D08-DA2A-46F6-A81D-336B013E1C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29429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EBC23-2BC4-4168-8AB4-38B59FA99001}" type="datetimeFigureOut">
              <a:rPr lang="en-US" smtClean="0"/>
              <a:t>2/18/2017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497D08-DA2A-46F6-A81D-336B013E1C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12694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EBC23-2BC4-4168-8AB4-38B59FA99001}" type="datetimeFigureOut">
              <a:rPr lang="en-US" smtClean="0"/>
              <a:t>2/18/2017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497D08-DA2A-46F6-A81D-336B013E1C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1308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EBC23-2BC4-4168-8AB4-38B59FA99001}" type="datetimeFigureOut">
              <a:rPr lang="en-US" smtClean="0"/>
              <a:t>2/18/2017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497D08-DA2A-46F6-A81D-336B013E1C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26550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EBC23-2BC4-4168-8AB4-38B59FA99001}" type="datetimeFigureOut">
              <a:rPr lang="en-US" smtClean="0"/>
              <a:t>2/18/2017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497D08-DA2A-46F6-A81D-336B013E1C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15572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EBC23-2BC4-4168-8AB4-38B59FA99001}" type="datetimeFigureOut">
              <a:rPr lang="en-US" smtClean="0"/>
              <a:t>2/18/2017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497D08-DA2A-46F6-A81D-336B013E1C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05235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EBC23-2BC4-4168-8AB4-38B59FA99001}" type="datetimeFigureOut">
              <a:rPr lang="en-US" smtClean="0"/>
              <a:t>2/18/2017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497D08-DA2A-46F6-A81D-336B013E1C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67103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EBC23-2BC4-4168-8AB4-38B59FA99001}" type="datetimeFigureOut">
              <a:rPr lang="en-US" smtClean="0"/>
              <a:t>2/18/2017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497D08-DA2A-46F6-A81D-336B013E1C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06131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EBC23-2BC4-4168-8AB4-38B59FA99001}" type="datetimeFigureOut">
              <a:rPr lang="en-US" smtClean="0"/>
              <a:t>2/18/2017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497D08-DA2A-46F6-A81D-336B013E1C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4247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EBC23-2BC4-4168-8AB4-38B59FA99001}" type="datetimeFigureOut">
              <a:rPr lang="en-US" smtClean="0"/>
              <a:t>2/18/2017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497D08-DA2A-46F6-A81D-336B013E1C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576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EBC23-2BC4-4168-8AB4-38B59FA99001}" type="datetimeFigureOut">
              <a:rPr lang="en-US" smtClean="0"/>
              <a:t>2/18/2017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497D08-DA2A-46F6-A81D-336B013E1C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3466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DEBC23-2BC4-4168-8AB4-38B59FA99001}" type="datetimeFigureOut">
              <a:rPr lang="en-US" smtClean="0"/>
              <a:t>2/18/2017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497D08-DA2A-46F6-A81D-336B013E1C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50529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How To Set Goals For Your Information Business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8050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Classic Problems For Online Entrepreneurs and Solo Business Owners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They have talent, but seemingly can’t sustain production</a:t>
            </a:r>
          </a:p>
          <a:p>
            <a:r>
              <a:rPr lang="en-US" dirty="0"/>
              <a:t>They have good ideas, but get beat in the marketplace</a:t>
            </a:r>
          </a:p>
          <a:p>
            <a:r>
              <a:rPr lang="en-US" dirty="0"/>
              <a:t>They tend to be distracted by other good ideas</a:t>
            </a:r>
          </a:p>
          <a:p>
            <a:r>
              <a:rPr lang="en-US" dirty="0"/>
              <a:t>They tend to be distracted by learning</a:t>
            </a:r>
          </a:p>
          <a:p>
            <a:r>
              <a:rPr lang="en-US" dirty="0"/>
              <a:t>They tend to be distracted by new tools</a:t>
            </a:r>
          </a:p>
          <a:p>
            <a:r>
              <a:rPr lang="en-US" dirty="0"/>
              <a:t>They tend to struggle over which “voice” to listen to or be mentored by.</a:t>
            </a:r>
          </a:p>
          <a:p>
            <a:r>
              <a:rPr lang="en-US" dirty="0"/>
              <a:t>There are some that are naturally focused and attain success in spite of these factors.</a:t>
            </a:r>
          </a:p>
          <a:p>
            <a:r>
              <a:rPr lang="en-US" dirty="0"/>
              <a:t>Most tend to struggle for months and sometimes years with a combination of them</a:t>
            </a:r>
          </a:p>
        </p:txBody>
      </p:sp>
    </p:spTree>
    <p:extLst>
      <p:ext uri="{BB962C8B-B14F-4D97-AF65-F5344CB8AC3E}">
        <p14:creationId xmlns:p14="http://schemas.microsoft.com/office/powerpoint/2010/main" val="1833551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Classic Problems For Online Entrepreneurs and Solo Business Owners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When asked what guides their decision making, it tends to be</a:t>
            </a:r>
          </a:p>
          <a:p>
            <a:pPr lvl="1"/>
            <a:r>
              <a:rPr lang="en-US" dirty="0"/>
              <a:t>A Coach</a:t>
            </a:r>
          </a:p>
          <a:p>
            <a:pPr lvl="1"/>
            <a:r>
              <a:rPr lang="en-US" dirty="0"/>
              <a:t>An information product</a:t>
            </a:r>
          </a:p>
          <a:p>
            <a:pPr lvl="1"/>
            <a:r>
              <a:rPr lang="en-US" dirty="0"/>
              <a:t>The Actions of others</a:t>
            </a:r>
          </a:p>
          <a:p>
            <a:pPr lvl="1"/>
            <a:r>
              <a:rPr lang="en-US" dirty="0"/>
              <a:t>The Success of others</a:t>
            </a:r>
          </a:p>
          <a:p>
            <a:pPr lvl="1"/>
            <a:r>
              <a:rPr lang="en-US" dirty="0"/>
              <a:t>The Failures of others</a:t>
            </a:r>
          </a:p>
          <a:p>
            <a:r>
              <a:rPr lang="en-US" dirty="0"/>
              <a:t>The need for cash resources</a:t>
            </a:r>
          </a:p>
          <a:p>
            <a:r>
              <a:rPr lang="en-US" dirty="0"/>
              <a:t>As such the goal becomes to attain some result here or get rid of some pain.</a:t>
            </a:r>
          </a:p>
          <a:p>
            <a:r>
              <a:rPr lang="en-US" dirty="0"/>
              <a:t>In some cases, marketers move (indirectly) toward goals they don’t want.</a:t>
            </a:r>
          </a:p>
          <a:p>
            <a:r>
              <a:rPr lang="en-US" dirty="0"/>
              <a:t>So, how do you move toward the goals you actually do want in your business?</a:t>
            </a:r>
          </a:p>
        </p:txBody>
      </p:sp>
    </p:spTree>
    <p:extLst>
      <p:ext uri="{BB962C8B-B14F-4D97-AF65-F5344CB8AC3E}">
        <p14:creationId xmlns:p14="http://schemas.microsoft.com/office/powerpoint/2010/main" val="1463101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Goal Setting Framework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To guide your decision making, you need goals that fit the classical framework for good decision making.</a:t>
            </a:r>
          </a:p>
          <a:p>
            <a:r>
              <a:rPr lang="en-US" dirty="0"/>
              <a:t>Specific</a:t>
            </a:r>
          </a:p>
          <a:p>
            <a:r>
              <a:rPr lang="en-US" dirty="0"/>
              <a:t>Measurable</a:t>
            </a:r>
          </a:p>
          <a:p>
            <a:r>
              <a:rPr lang="en-US" dirty="0"/>
              <a:t>Attainable</a:t>
            </a:r>
          </a:p>
          <a:p>
            <a:r>
              <a:rPr lang="en-US" dirty="0"/>
              <a:t>Relevant</a:t>
            </a:r>
          </a:p>
          <a:p>
            <a:r>
              <a:rPr lang="en-US" dirty="0"/>
              <a:t>Time Bound</a:t>
            </a:r>
          </a:p>
          <a:p>
            <a:r>
              <a:rPr lang="en-US" dirty="0"/>
              <a:t>Purposeful</a:t>
            </a:r>
          </a:p>
        </p:txBody>
      </p:sp>
    </p:spTree>
    <p:extLst>
      <p:ext uri="{BB962C8B-B14F-4D97-AF65-F5344CB8AC3E}">
        <p14:creationId xmlns:p14="http://schemas.microsoft.com/office/powerpoint/2010/main" val="1632542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How Can This Apply Toward </a:t>
            </a:r>
            <a:br>
              <a:rPr lang="en-US" dirty="0"/>
            </a:br>
            <a:r>
              <a:rPr lang="en-US" dirty="0"/>
              <a:t>An Information Marketing Business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Blogging</a:t>
            </a:r>
          </a:p>
          <a:p>
            <a:r>
              <a:rPr lang="en-US" dirty="0"/>
              <a:t>Affiliate Marketing</a:t>
            </a:r>
          </a:p>
          <a:p>
            <a:r>
              <a:rPr lang="en-US" dirty="0"/>
              <a:t>PLR </a:t>
            </a:r>
          </a:p>
          <a:p>
            <a:r>
              <a:rPr lang="en-US" dirty="0"/>
              <a:t>Product Creation</a:t>
            </a:r>
          </a:p>
          <a:p>
            <a:r>
              <a:rPr lang="en-US" dirty="0"/>
              <a:t>Niche Marketing</a:t>
            </a:r>
          </a:p>
          <a:p>
            <a:r>
              <a:rPr lang="en-US" dirty="0"/>
              <a:t>E-Commerce</a:t>
            </a:r>
          </a:p>
          <a:p>
            <a:r>
              <a:rPr lang="en-US" dirty="0"/>
              <a:t>Freelancing</a:t>
            </a:r>
          </a:p>
          <a:p>
            <a:r>
              <a:rPr lang="en-US" dirty="0"/>
              <a:t>Virtual Assistant</a:t>
            </a:r>
          </a:p>
          <a:p>
            <a:r>
              <a:rPr lang="en-US" dirty="0"/>
              <a:t>…or any combination</a:t>
            </a:r>
          </a:p>
        </p:txBody>
      </p:sp>
    </p:spTree>
    <p:extLst>
      <p:ext uri="{BB962C8B-B14F-4D97-AF65-F5344CB8AC3E}">
        <p14:creationId xmlns:p14="http://schemas.microsoft.com/office/powerpoint/2010/main" val="3691287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There is a Framework That Can Work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It is the Framework for 1000 True Fans By Author and Editor of Wired Magazine Kevin Kelly.</a:t>
            </a:r>
          </a:p>
          <a:p>
            <a:r>
              <a:rPr lang="en-US" dirty="0"/>
              <a:t>Kelly set the framework for any creative person to sustain themselves a base of $100,000 annually by rethinking how they attempt to reach customers.</a:t>
            </a:r>
          </a:p>
          <a:p>
            <a:r>
              <a:rPr lang="en-US" dirty="0"/>
              <a:t>Kelly argues that a creative person can create at least $100 for 1000 Customers, they can attain a base income.</a:t>
            </a:r>
          </a:p>
          <a:p>
            <a:r>
              <a:rPr lang="en-US" dirty="0"/>
              <a:t>This concept can shape an online marketer’s work and give them the ability to filter out the distractions.</a:t>
            </a:r>
          </a:p>
        </p:txBody>
      </p:sp>
    </p:spTree>
    <p:extLst>
      <p:ext uri="{BB962C8B-B14F-4D97-AF65-F5344CB8AC3E}">
        <p14:creationId xmlns:p14="http://schemas.microsoft.com/office/powerpoint/2010/main" val="1618013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Goal Setting Framework for 1000 True Fans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Does the Framework Meet the Test?</a:t>
            </a:r>
          </a:p>
          <a:p>
            <a:r>
              <a:rPr lang="en-US" dirty="0"/>
              <a:t>Specific  (Income Goal)</a:t>
            </a:r>
          </a:p>
          <a:p>
            <a:r>
              <a:rPr lang="en-US" dirty="0"/>
              <a:t>Measurable  (1000 Fans, $100)</a:t>
            </a:r>
          </a:p>
          <a:p>
            <a:r>
              <a:rPr lang="en-US" dirty="0"/>
              <a:t>Attainable (1 “Fan” or Customer per day)</a:t>
            </a:r>
          </a:p>
          <a:p>
            <a:r>
              <a:rPr lang="en-US" dirty="0"/>
              <a:t>Results Focused (Making Sales)</a:t>
            </a:r>
          </a:p>
          <a:p>
            <a:r>
              <a:rPr lang="en-US" dirty="0"/>
              <a:t>Time Bound  (Calendar Year)</a:t>
            </a:r>
          </a:p>
          <a:p>
            <a:r>
              <a:rPr lang="en-US" dirty="0"/>
              <a:t>How Can this apply to the practices of information marketers and solo business owners</a:t>
            </a:r>
          </a:p>
          <a:p>
            <a:r>
              <a:rPr lang="en-US" dirty="0"/>
              <a:t>Get access to more information on this page</a:t>
            </a:r>
          </a:p>
        </p:txBody>
      </p:sp>
    </p:spTree>
    <p:extLst>
      <p:ext uri="{BB962C8B-B14F-4D97-AF65-F5344CB8AC3E}">
        <p14:creationId xmlns:p14="http://schemas.microsoft.com/office/powerpoint/2010/main" val="1932227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Questions?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355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322</TotalTime>
  <Words>417</Words>
  <Application>Microsoft Office PowerPoint</Application>
  <PresentationFormat>Widescreen</PresentationFormat>
  <Paragraphs>54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How To Set Goals For Your Information Business</vt:lpstr>
      <vt:lpstr>Classic Problems For Online Entrepreneurs and Solo Business Owners</vt:lpstr>
      <vt:lpstr>Classic Problems For Online Entrepreneurs and Solo Business Owners</vt:lpstr>
      <vt:lpstr>Goal Setting Framework</vt:lpstr>
      <vt:lpstr>How Can This Apply Toward  An Information Marketing Business</vt:lpstr>
      <vt:lpstr>There is a Framework That Can Work</vt:lpstr>
      <vt:lpstr>Goal Setting Framework for 1000 True Fans</vt:lpstr>
      <vt:lpstr>Questions?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How To Set Goals For Your Information Business</dc:title>
  <dc:creator>admin</dc:creator>
  <cp:lastModifiedBy>admin</cp:lastModifiedBy>
  <cp:revision>6</cp:revision>
  <dcterms:created xsi:type="dcterms:W3CDTF">2017-02-17T16:13:09Z</dcterms:created>
  <dcterms:modified xsi:type="dcterms:W3CDTF">2017-02-18T21:43:06Z</dcterms:modified>
</cp:coreProperties>
</file>