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59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40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32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8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586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79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4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3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69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30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30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Twelve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84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List-building For Your True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One of the factors that is assumed in 1000 True Fans is that you have a reliable channel to inform, educate and market to your fans.</a:t>
            </a:r>
          </a:p>
          <a:p>
            <a:r>
              <a:rPr lang="en-US" dirty="0"/>
              <a:t>The proven channel for this to occur is email.</a:t>
            </a:r>
          </a:p>
          <a:p>
            <a:r>
              <a:rPr lang="en-US" dirty="0"/>
              <a:t>E-Mail is still considered to be a very personal and intimate form of communication.</a:t>
            </a:r>
          </a:p>
          <a:p>
            <a:r>
              <a:rPr lang="en-US" dirty="0"/>
              <a:t>Creative marketers must be able to establish a relationship with their fans through this medium to make the formula work.</a:t>
            </a:r>
          </a:p>
          <a:p>
            <a:r>
              <a:rPr lang="en-US" dirty="0"/>
              <a:t>There are three parts to the email list-building equation.</a:t>
            </a:r>
          </a:p>
          <a:p>
            <a:r>
              <a:rPr lang="en-US" dirty="0"/>
              <a:t>There is prospect communication, customer communication and relationship communication.</a:t>
            </a:r>
          </a:p>
        </p:txBody>
      </p:sp>
    </p:spTree>
    <p:extLst>
      <p:ext uri="{BB962C8B-B14F-4D97-AF65-F5344CB8AC3E}">
        <p14:creationId xmlns:p14="http://schemas.microsoft.com/office/powerpoint/2010/main" val="389324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Prospect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attain the email of a potential fan, creative marketers must go through the process of getting them to sign up for emails.</a:t>
            </a:r>
          </a:p>
          <a:p>
            <a:r>
              <a:rPr lang="en-US" dirty="0"/>
              <a:t>This process is called “opting in” and is a way of getting legal permission to send commercial emails to them.</a:t>
            </a:r>
          </a:p>
          <a:p>
            <a:r>
              <a:rPr lang="en-US" dirty="0"/>
              <a:t>This typically takes place on a special kind of website called a squeeze or landing page where the only choice a visitor can make is to “opt-in” or leave the site.</a:t>
            </a:r>
          </a:p>
          <a:p>
            <a:r>
              <a:rPr lang="en-US" dirty="0"/>
              <a:t>This kind of communication is going to be for people who are curious about your work and whether it is for them.</a:t>
            </a:r>
          </a:p>
        </p:txBody>
      </p:sp>
    </p:spTree>
    <p:extLst>
      <p:ext uri="{BB962C8B-B14F-4D97-AF65-F5344CB8AC3E}">
        <p14:creationId xmlns:p14="http://schemas.microsoft.com/office/powerpoint/2010/main" val="397642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Prospect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This will require you to have a reliable, trusted system for sending emails called an autoresponder.</a:t>
            </a:r>
          </a:p>
          <a:p>
            <a:r>
              <a:rPr lang="en-US" dirty="0"/>
              <a:t>Although there are several at different pricing levels, new marketers tend to start out with sites and services such as:</a:t>
            </a:r>
          </a:p>
          <a:p>
            <a:pPr lvl="1"/>
            <a:r>
              <a:rPr lang="en-US" dirty="0" err="1"/>
              <a:t>Aweber</a:t>
            </a:r>
            <a:endParaRPr lang="en-US" dirty="0"/>
          </a:p>
          <a:p>
            <a:pPr lvl="1"/>
            <a:r>
              <a:rPr lang="en-US" dirty="0"/>
              <a:t>Get Response</a:t>
            </a:r>
          </a:p>
          <a:p>
            <a:pPr lvl="1"/>
            <a:r>
              <a:rPr lang="en-US" dirty="0"/>
              <a:t>Constant Contact</a:t>
            </a:r>
          </a:p>
          <a:p>
            <a:r>
              <a:rPr lang="en-US" dirty="0"/>
              <a:t>These companies will allow you to store your email contacts as you collect them as well as to send email to them on a regular basis.</a:t>
            </a:r>
          </a:p>
          <a:p>
            <a:r>
              <a:rPr lang="en-US" dirty="0"/>
              <a:t>The autoresponder companies offer a specialized service for your email sending so that you’re likely to have your fans actually see them and without issues of spam.</a:t>
            </a:r>
          </a:p>
        </p:txBody>
      </p:sp>
    </p:spTree>
    <p:extLst>
      <p:ext uri="{BB962C8B-B14F-4D97-AF65-F5344CB8AC3E}">
        <p14:creationId xmlns:p14="http://schemas.microsoft.com/office/powerpoint/2010/main" val="234027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Prospect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you are communicating with prospects, you want to be reasonably certain that they have not yet purchased from you.</a:t>
            </a:r>
          </a:p>
          <a:p>
            <a:r>
              <a:rPr lang="en-US" dirty="0"/>
              <a:t>You want to be specific in your communication with them and take advantage of systems at the autoresponder company that allow you to “segment” this list.</a:t>
            </a:r>
          </a:p>
          <a:p>
            <a:r>
              <a:rPr lang="en-US" dirty="0"/>
              <a:t>As soon as the customer makes a purchase, they should be taken off the prospect list and placed on a “customer” list.</a:t>
            </a:r>
          </a:p>
          <a:p>
            <a:r>
              <a:rPr lang="en-US" dirty="0"/>
              <a:t>While you’ll often have customers on each list, you will still be more effective in your communication with them.</a:t>
            </a:r>
          </a:p>
        </p:txBody>
      </p:sp>
    </p:spTree>
    <p:extLst>
      <p:ext uri="{BB962C8B-B14F-4D97-AF65-F5344CB8AC3E}">
        <p14:creationId xmlns:p14="http://schemas.microsoft.com/office/powerpoint/2010/main" val="22616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Customer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 of your sales system should include the ability to integrate with your </a:t>
            </a:r>
            <a:r>
              <a:rPr lang="en-US" dirty="0" err="1"/>
              <a:t>autoresonder</a:t>
            </a:r>
            <a:r>
              <a:rPr lang="en-US" dirty="0"/>
              <a:t> company.</a:t>
            </a:r>
          </a:p>
          <a:p>
            <a:r>
              <a:rPr lang="en-US" dirty="0"/>
              <a:t>This is so that every time there is a purchase, your customer can be placed on a segmented list.</a:t>
            </a:r>
          </a:p>
          <a:p>
            <a:r>
              <a:rPr lang="en-US" dirty="0"/>
              <a:t>Without this, you wont be able to send targeted email communications and you’d be constrained to communicate with all of your customers the same way.</a:t>
            </a:r>
          </a:p>
          <a:p>
            <a:r>
              <a:rPr lang="en-US" dirty="0"/>
              <a:t>Having customers added to your autoresponder immediately upon purchase, means that they can automatically be removed from the prospect list.</a:t>
            </a:r>
          </a:p>
        </p:txBody>
      </p:sp>
    </p:spTree>
    <p:extLst>
      <p:ext uri="{BB962C8B-B14F-4D97-AF65-F5344CB8AC3E}">
        <p14:creationId xmlns:p14="http://schemas.microsoft.com/office/powerpoint/2010/main" val="288817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Customer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This gives you as a marketer the flexibility to communicate with customers in a different way than you would prospects.</a:t>
            </a:r>
          </a:p>
          <a:p>
            <a:r>
              <a:rPr lang="en-US" dirty="0"/>
              <a:t>Every time you collect a customer’s email at the time of purchase, you’re creating a marketing strategy.</a:t>
            </a:r>
          </a:p>
          <a:p>
            <a:r>
              <a:rPr lang="en-US" dirty="0"/>
              <a:t>You can begin to market to your customers email list according to what “level” or product they’ve purchased.</a:t>
            </a:r>
          </a:p>
          <a:p>
            <a:r>
              <a:rPr lang="en-US" dirty="0"/>
              <a:t>You can also market to your customers based on when they made their product purchase.</a:t>
            </a:r>
          </a:p>
          <a:p>
            <a:r>
              <a:rPr lang="en-US" dirty="0"/>
              <a:t>This will play well when you choose to make an offer to customers knowing that they thought enough of your product and services to make a purchase.</a:t>
            </a:r>
          </a:p>
        </p:txBody>
      </p:sp>
    </p:spTree>
    <p:extLst>
      <p:ext uri="{BB962C8B-B14F-4D97-AF65-F5344CB8AC3E}">
        <p14:creationId xmlns:p14="http://schemas.microsoft.com/office/powerpoint/2010/main" val="205608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Relationship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only way to maintain a passionate fan base that is always looking forward to your next product, through your email is to find personal connections.</a:t>
            </a:r>
          </a:p>
          <a:p>
            <a:r>
              <a:rPr lang="en-US" dirty="0"/>
              <a:t>Your emails shouldn’t be “company” to person.</a:t>
            </a:r>
          </a:p>
          <a:p>
            <a:r>
              <a:rPr lang="en-US" dirty="0"/>
              <a:t>The trend in information marketing is for people to sell to people.</a:t>
            </a:r>
          </a:p>
          <a:p>
            <a:r>
              <a:rPr lang="en-US" dirty="0"/>
              <a:t>While you don’t have to be visible, you must be present. </a:t>
            </a:r>
          </a:p>
          <a:p>
            <a:r>
              <a:rPr lang="en-US" dirty="0"/>
              <a:t>This involves establishing a regular form of communication which speaks to the interests of the fans.</a:t>
            </a:r>
          </a:p>
          <a:p>
            <a:r>
              <a:rPr lang="en-US" dirty="0"/>
              <a:t>It involves testing new “product” and asking for direct feedback.</a:t>
            </a:r>
          </a:p>
          <a:p>
            <a:r>
              <a:rPr lang="en-US" dirty="0"/>
              <a:t>In involves speaking the same language as your customer base.</a:t>
            </a:r>
          </a:p>
        </p:txBody>
      </p:sp>
    </p:spTree>
    <p:extLst>
      <p:ext uri="{BB962C8B-B14F-4D97-AF65-F5344CB8AC3E}">
        <p14:creationId xmlns:p14="http://schemas.microsoft.com/office/powerpoint/2010/main" val="216784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Relationship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businesses choose to make sure there is some form of standard new customer orientation with each new purchase.</a:t>
            </a:r>
          </a:p>
          <a:p>
            <a:r>
              <a:rPr lang="en-US" dirty="0"/>
              <a:t>This can be done very easily with “follow up” or pre-written emails.</a:t>
            </a:r>
          </a:p>
          <a:p>
            <a:r>
              <a:rPr lang="en-US" dirty="0"/>
              <a:t>However, these messages cannot and should not take the place of an e-mail dialogue.</a:t>
            </a:r>
          </a:p>
          <a:p>
            <a:r>
              <a:rPr lang="en-US" dirty="0"/>
              <a:t>The relationship email is, a running conversation and new product recommendations should be part of that conversation.</a:t>
            </a:r>
          </a:p>
          <a:p>
            <a:r>
              <a:rPr lang="en-US" dirty="0"/>
              <a:t>Having a long term fan base that purchases year after year requires that you be consistent in your communication.</a:t>
            </a:r>
          </a:p>
        </p:txBody>
      </p:sp>
    </p:spTree>
    <p:extLst>
      <p:ext uri="{BB962C8B-B14F-4D97-AF65-F5344CB8AC3E}">
        <p14:creationId xmlns:p14="http://schemas.microsoft.com/office/powerpoint/2010/main" val="102398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805</Words>
  <Application>Microsoft Office PowerPoint</Application>
  <PresentationFormat>Widescreen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Session Twelve</vt:lpstr>
      <vt:lpstr>List-building For Your True Customers</vt:lpstr>
      <vt:lpstr>Prospect Communication</vt:lpstr>
      <vt:lpstr>Prospect Communication</vt:lpstr>
      <vt:lpstr>Prospect Communication</vt:lpstr>
      <vt:lpstr>Customer Communication</vt:lpstr>
      <vt:lpstr>Customer Communication</vt:lpstr>
      <vt:lpstr>Relationship Communication</vt:lpstr>
      <vt:lpstr>Relationship Communication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Twelve</dc:title>
  <dc:creator>admin</dc:creator>
  <cp:lastModifiedBy>admin</cp:lastModifiedBy>
  <cp:revision>5</cp:revision>
  <dcterms:created xsi:type="dcterms:W3CDTF">2017-02-10T23:17:35Z</dcterms:created>
  <dcterms:modified xsi:type="dcterms:W3CDTF">2017-02-11T04:11:29Z</dcterms:modified>
</cp:coreProperties>
</file>