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C6815-69B8-4360-A003-7FDEF00830AD}" type="datetimeFigureOut">
              <a:rPr lang="en-US" smtClean="0"/>
              <a:t>2/6/2017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1996-188B-4886-8AB9-FFED725B8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668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C6815-69B8-4360-A003-7FDEF00830AD}" type="datetimeFigureOut">
              <a:rPr lang="en-US" smtClean="0"/>
              <a:t>2/6/2017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1996-188B-4886-8AB9-FFED725B8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260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C6815-69B8-4360-A003-7FDEF00830AD}" type="datetimeFigureOut">
              <a:rPr lang="en-US" smtClean="0"/>
              <a:t>2/6/2017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1996-188B-4886-8AB9-FFED725B8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535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C6815-69B8-4360-A003-7FDEF00830AD}" type="datetimeFigureOut">
              <a:rPr lang="en-US" smtClean="0"/>
              <a:t>2/6/2017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1996-188B-4886-8AB9-FFED725B8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41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C6815-69B8-4360-A003-7FDEF00830AD}" type="datetimeFigureOut">
              <a:rPr lang="en-US" smtClean="0"/>
              <a:t>2/6/2017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1996-188B-4886-8AB9-FFED725B8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42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C6815-69B8-4360-A003-7FDEF00830AD}" type="datetimeFigureOut">
              <a:rPr lang="en-US" smtClean="0"/>
              <a:t>2/6/2017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1996-188B-4886-8AB9-FFED725B8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8708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C6815-69B8-4360-A003-7FDEF00830AD}" type="datetimeFigureOut">
              <a:rPr lang="en-US" smtClean="0"/>
              <a:t>2/6/2017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1996-188B-4886-8AB9-FFED725B8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518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C6815-69B8-4360-A003-7FDEF00830AD}" type="datetimeFigureOut">
              <a:rPr lang="en-US" smtClean="0"/>
              <a:t>2/6/2017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1996-188B-4886-8AB9-FFED725B8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018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C6815-69B8-4360-A003-7FDEF00830AD}" type="datetimeFigureOut">
              <a:rPr lang="en-US" smtClean="0"/>
              <a:t>2/6/2017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1996-188B-4886-8AB9-FFED725B8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12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C6815-69B8-4360-A003-7FDEF00830AD}" type="datetimeFigureOut">
              <a:rPr lang="en-US" smtClean="0"/>
              <a:t>2/6/2017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1996-188B-4886-8AB9-FFED725B8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638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C6815-69B8-4360-A003-7FDEF00830AD}" type="datetimeFigureOut">
              <a:rPr lang="en-US" smtClean="0"/>
              <a:t>2/6/2017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1996-188B-4886-8AB9-FFED725B8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276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8C6815-69B8-4360-A003-7FDEF00830AD}" type="datetimeFigureOut">
              <a:rPr lang="en-US" smtClean="0"/>
              <a:t>2/6/2017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D1996-188B-4886-8AB9-FFED725B8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396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Session  Two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7995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Branding To Find True Customers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The industry of marketing information can be said to be as much of a trade as it is a profession.</a:t>
            </a:r>
          </a:p>
          <a:p>
            <a:r>
              <a:rPr lang="en-US" dirty="0"/>
              <a:t>This means that the knowledge needed to be successful can be learned from a combination of experience and understanding.</a:t>
            </a:r>
          </a:p>
          <a:p>
            <a:r>
              <a:rPr lang="en-US" dirty="0"/>
              <a:t>It doesn’t necessarily require advanced or higher education</a:t>
            </a:r>
          </a:p>
          <a:p>
            <a:r>
              <a:rPr lang="en-US" dirty="0"/>
              <a:t>This insight on information marketing being a trade is helpful in several ways, in that marketers can look at their development much like anyone in one of the traditional physical trades (plumbing, carpentry, etc.)</a:t>
            </a:r>
          </a:p>
          <a:p>
            <a:r>
              <a:rPr lang="en-US" dirty="0"/>
              <a:t>For a person to be successful in their trade you’ll need certain tools, training and preparation for making money online, just as traditional tradespersons will be.</a:t>
            </a:r>
          </a:p>
          <a:p>
            <a:r>
              <a:rPr lang="en-US" dirty="0"/>
              <a:t>But how does a person move this knowledge and these experiences in information marketing to a sustainable income.</a:t>
            </a:r>
          </a:p>
          <a:p>
            <a:r>
              <a:rPr lang="en-US" dirty="0"/>
              <a:t>To answer that question, there is a framework to think though the answer: 1) The Means, 2) The Method, 3) The Material and 4) The Meaning</a:t>
            </a:r>
          </a:p>
        </p:txBody>
      </p:sp>
    </p:spTree>
    <p:extLst>
      <p:ext uri="{BB962C8B-B14F-4D97-AF65-F5344CB8AC3E}">
        <p14:creationId xmlns:p14="http://schemas.microsoft.com/office/powerpoint/2010/main" val="917316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Means:</a:t>
            </a:r>
            <a:br>
              <a:rPr lang="en-US" dirty="0"/>
            </a:br>
            <a:r>
              <a:rPr lang="en-US" dirty="0"/>
              <a:t>“1000 True Customers” (Fans)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449340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This framework comes from an Article by Author and futurist, Kevin Kelly (Founding editor of “Wired” Magazine)</a:t>
            </a:r>
          </a:p>
          <a:p>
            <a:r>
              <a:rPr lang="en-US" dirty="0"/>
              <a:t>When someone has Decided On a Marketing Niche or a specific way they create value</a:t>
            </a:r>
          </a:p>
          <a:p>
            <a:r>
              <a:rPr lang="en-US" dirty="0"/>
              <a:t>That person should, instead of trying to fulfill the needs of everyone…they should be (according to Kelly) Looking to find their 1000 “true” Fans</a:t>
            </a:r>
          </a:p>
          <a:p>
            <a:r>
              <a:rPr lang="en-US" dirty="0"/>
              <a:t>A true “fan” is defined by Kelly as someone Who Will Buy $100 In a Calendar Year from the marketer/artist.</a:t>
            </a:r>
          </a:p>
          <a:p>
            <a:r>
              <a:rPr lang="en-US" dirty="0"/>
              <a:t>To think further about this…the Means Breaks Down into $9/Month Per Buyer</a:t>
            </a:r>
          </a:p>
          <a:p>
            <a:r>
              <a:rPr lang="en-US" dirty="0"/>
              <a:t>The marketer then directs activities like List Building toward the “true” Fans, Not just Numbers</a:t>
            </a:r>
          </a:p>
          <a:p>
            <a:r>
              <a:rPr lang="en-US" dirty="0"/>
              <a:t>Writing E-Mails and Doing Social Media For the true fans, not just for the masses.</a:t>
            </a:r>
          </a:p>
        </p:txBody>
      </p:sp>
    </p:spTree>
    <p:extLst>
      <p:ext uri="{BB962C8B-B14F-4D97-AF65-F5344CB8AC3E}">
        <p14:creationId xmlns:p14="http://schemas.microsoft.com/office/powerpoint/2010/main" val="3153306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The Method (8 “D’s)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51729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Define a Market (Pick a Sub-Niche)</a:t>
            </a:r>
          </a:p>
          <a:p>
            <a:r>
              <a:rPr lang="en-US" dirty="0"/>
              <a:t>Determine that Market</a:t>
            </a:r>
          </a:p>
          <a:p>
            <a:pPr lvl="1"/>
            <a:r>
              <a:rPr lang="en-US" dirty="0"/>
              <a:t>Who Are They</a:t>
            </a:r>
          </a:p>
          <a:p>
            <a:pPr lvl="1"/>
            <a:r>
              <a:rPr lang="en-US" dirty="0"/>
              <a:t>Where Are They</a:t>
            </a:r>
          </a:p>
          <a:p>
            <a:pPr lvl="1"/>
            <a:r>
              <a:rPr lang="en-US" dirty="0"/>
              <a:t>What Do They Say Their Problems Are</a:t>
            </a:r>
          </a:p>
          <a:p>
            <a:r>
              <a:rPr lang="en-US" dirty="0"/>
              <a:t>Diagnose that Market</a:t>
            </a:r>
          </a:p>
          <a:p>
            <a:pPr lvl="1"/>
            <a:r>
              <a:rPr lang="en-US" dirty="0"/>
              <a:t>Solutions They Know They Need</a:t>
            </a:r>
          </a:p>
          <a:p>
            <a:pPr lvl="1"/>
            <a:r>
              <a:rPr lang="en-US" dirty="0"/>
              <a:t>Solutions They Don’t Know They Need</a:t>
            </a:r>
          </a:p>
          <a:p>
            <a:r>
              <a:rPr lang="en-US" dirty="0"/>
              <a:t>Differentiate In that Market (USP)</a:t>
            </a:r>
          </a:p>
          <a:p>
            <a:r>
              <a:rPr lang="en-US" dirty="0"/>
              <a:t>Deal In that Market (Product Line)</a:t>
            </a:r>
          </a:p>
          <a:p>
            <a:r>
              <a:rPr lang="en-US" dirty="0"/>
              <a:t>Deliver Value In that Market (Platform)</a:t>
            </a:r>
          </a:p>
          <a:p>
            <a:r>
              <a:rPr lang="en-US" dirty="0"/>
              <a:t>Database Intelligently In That Market (Sticky Ideas)</a:t>
            </a:r>
          </a:p>
          <a:p>
            <a:r>
              <a:rPr lang="en-US" dirty="0"/>
              <a:t>Develop Authority In That Market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6996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(Raw) Material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can obviously do this with any kind of content or product creation there is.</a:t>
            </a:r>
          </a:p>
          <a:p>
            <a:r>
              <a:rPr lang="en-US" dirty="0"/>
              <a:t>However, what you’ll need is that you need focused new, fresh content and ideas on a regular basis.</a:t>
            </a:r>
          </a:p>
          <a:p>
            <a:r>
              <a:rPr lang="en-US" dirty="0"/>
              <a:t>Since you’re not necessarily looking for “search” traffic</a:t>
            </a:r>
          </a:p>
          <a:p>
            <a:r>
              <a:rPr lang="en-US" dirty="0"/>
              <a:t>You can use high quality reliable PLR as your source</a:t>
            </a:r>
          </a:p>
          <a:p>
            <a:r>
              <a:rPr lang="en-US" dirty="0"/>
              <a:t>In each one of the “D’s”, You will see the value of using PLR…even if you choose not to use it.</a:t>
            </a:r>
          </a:p>
        </p:txBody>
      </p:sp>
    </p:spTree>
    <p:extLst>
      <p:ext uri="{BB962C8B-B14F-4D97-AF65-F5344CB8AC3E}">
        <p14:creationId xmlns:p14="http://schemas.microsoft.com/office/powerpoint/2010/main" val="4074465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Meaning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Goal setting is important (1000 Members paying </a:t>
            </a:r>
            <a:r>
              <a:rPr lang="en-US"/>
              <a:t>you $17 monthly)</a:t>
            </a:r>
            <a:endParaRPr lang="en-US" dirty="0"/>
          </a:p>
          <a:p>
            <a:r>
              <a:rPr lang="en-US" dirty="0"/>
              <a:t>Who do you want those thousand people to be?....It matters</a:t>
            </a:r>
          </a:p>
          <a:p>
            <a:r>
              <a:rPr lang="en-US" dirty="0"/>
              <a:t>If you and I don’t detail this, we wont get what we want.</a:t>
            </a:r>
          </a:p>
          <a:p>
            <a:r>
              <a:rPr lang="en-US" dirty="0"/>
              <a:t>How can we get our ideas and concepts to stick, without having to change what we’re good at?</a:t>
            </a:r>
          </a:p>
          <a:p>
            <a:r>
              <a:rPr lang="en-US" dirty="0"/>
              <a:t>We want to be our best self (it’s the most fun and takes the least amount of energy)</a:t>
            </a:r>
          </a:p>
        </p:txBody>
      </p:sp>
    </p:spTree>
    <p:extLst>
      <p:ext uri="{BB962C8B-B14F-4D97-AF65-F5344CB8AC3E}">
        <p14:creationId xmlns:p14="http://schemas.microsoft.com/office/powerpoint/2010/main" val="2926513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680</TotalTime>
  <Words>568</Words>
  <Application>Microsoft Office PowerPoint</Application>
  <PresentationFormat>Widescreen</PresentationFormat>
  <Paragraphs>43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Session  Two</vt:lpstr>
      <vt:lpstr>Branding To Find True Customers</vt:lpstr>
      <vt:lpstr>The Means: “1000 True Customers” (Fans)</vt:lpstr>
      <vt:lpstr>The Method (8 “D’s)</vt:lpstr>
      <vt:lpstr>The (Raw) Material</vt:lpstr>
      <vt:lpstr>The Meaning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Warm Up  30 Day Challenge</dc:title>
  <dc:creator>charles harper</dc:creator>
  <cp:lastModifiedBy>admin</cp:lastModifiedBy>
  <cp:revision>11</cp:revision>
  <dcterms:created xsi:type="dcterms:W3CDTF">2016-09-03T23:48:28Z</dcterms:created>
  <dcterms:modified xsi:type="dcterms:W3CDTF">2017-02-07T02:26:48Z</dcterms:modified>
</cp:coreProperties>
</file>