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1" r:id="rId5"/>
    <p:sldId id="26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271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252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458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682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786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873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18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390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267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218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306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176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Five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463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Overview Session Five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We are building a foundation in our online business to reach 1000 fans or buyers that will pay us $100 per year, minimum.</a:t>
            </a:r>
          </a:p>
          <a:p>
            <a:r>
              <a:rPr lang="en-US" dirty="0"/>
              <a:t>This is based on the article by Kevin Kelly at kk.org (read it).</a:t>
            </a:r>
          </a:p>
          <a:p>
            <a:r>
              <a:rPr lang="en-US" dirty="0"/>
              <a:t>This may even move in lockstep with the 80/20 rule also.</a:t>
            </a:r>
          </a:p>
          <a:p>
            <a:r>
              <a:rPr lang="en-US" dirty="0"/>
              <a:t>We are going to be using and leveraging Resell Rights and PLR content to help us to attain this.</a:t>
            </a:r>
          </a:p>
          <a:p>
            <a:r>
              <a:rPr lang="en-US" dirty="0"/>
              <a:t>We are going to put assets in place to go beyond list building.</a:t>
            </a:r>
          </a:p>
          <a:p>
            <a:r>
              <a:rPr lang="en-US" dirty="0"/>
              <a:t>When the challenge is done, we will have the right infrastructure together in our online business.</a:t>
            </a:r>
          </a:p>
          <a:p>
            <a:r>
              <a:rPr lang="en-US" dirty="0"/>
              <a:t>You should have designed your signature Opt-In piece solving a major problem in the niche.</a:t>
            </a:r>
          </a:p>
          <a:p>
            <a:r>
              <a:rPr lang="en-US" dirty="0"/>
              <a:t>In this session, we’ll talk about getting clear on what your potential customers might want.</a:t>
            </a:r>
          </a:p>
        </p:txBody>
      </p:sp>
    </p:spTree>
    <p:extLst>
      <p:ext uri="{BB962C8B-B14F-4D97-AF65-F5344CB8AC3E}">
        <p14:creationId xmlns:p14="http://schemas.microsoft.com/office/powerpoint/2010/main" val="135466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Special Consideration for Session Five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Before we get started…</a:t>
            </a:r>
          </a:p>
          <a:p>
            <a:r>
              <a:rPr lang="en-US" dirty="0"/>
              <a:t>This strategy doesn’t change</a:t>
            </a:r>
          </a:p>
          <a:p>
            <a:pPr lvl="1"/>
            <a:r>
              <a:rPr lang="en-US" dirty="0"/>
              <a:t>The need for you to create products</a:t>
            </a:r>
          </a:p>
          <a:p>
            <a:pPr lvl="1"/>
            <a:r>
              <a:rPr lang="en-US" dirty="0"/>
              <a:t>The need to you to generate leads</a:t>
            </a:r>
          </a:p>
          <a:p>
            <a:pPr lvl="1"/>
            <a:r>
              <a:rPr lang="en-US" dirty="0"/>
              <a:t>The need for you to network for JVs and Affiliates</a:t>
            </a:r>
          </a:p>
          <a:p>
            <a:r>
              <a:rPr lang="en-US" dirty="0"/>
              <a:t>What it does is give context to your business</a:t>
            </a:r>
          </a:p>
          <a:p>
            <a:r>
              <a:rPr lang="en-US" dirty="0"/>
              <a:t>For Example…Will Your Goal Be</a:t>
            </a:r>
          </a:p>
          <a:p>
            <a:pPr lvl="1"/>
            <a:r>
              <a:rPr lang="en-US" dirty="0"/>
              <a:t>To do product launches for cash</a:t>
            </a:r>
          </a:p>
          <a:p>
            <a:pPr lvl="1"/>
            <a:r>
              <a:rPr lang="en-US" dirty="0"/>
              <a:t>To do product launches for true customers</a:t>
            </a:r>
          </a:p>
          <a:p>
            <a:pPr lvl="1"/>
            <a:r>
              <a:rPr lang="en-US" dirty="0"/>
              <a:t>To do product launches for cash and long term customers</a:t>
            </a:r>
          </a:p>
        </p:txBody>
      </p:sp>
    </p:spTree>
    <p:extLst>
      <p:ext uri="{BB962C8B-B14F-4D97-AF65-F5344CB8AC3E}">
        <p14:creationId xmlns:p14="http://schemas.microsoft.com/office/powerpoint/2010/main" val="2388992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Do You Do With The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22648"/>
          </a:xfrm>
        </p:spPr>
        <p:txBody>
          <a:bodyPr>
            <a:normAutofit/>
          </a:bodyPr>
          <a:lstStyle/>
          <a:p>
            <a:r>
              <a:rPr lang="en-US" dirty="0"/>
              <a:t>The data will help you to test ideas with new products</a:t>
            </a:r>
          </a:p>
          <a:p>
            <a:r>
              <a:rPr lang="en-US" dirty="0"/>
              <a:t>The data will help you to figure out what you should be doing in your webinars</a:t>
            </a:r>
          </a:p>
          <a:p>
            <a:r>
              <a:rPr lang="en-US" dirty="0"/>
              <a:t>The data will help you to figure out what expert you should be talking to</a:t>
            </a:r>
          </a:p>
          <a:p>
            <a:r>
              <a:rPr lang="en-US" dirty="0"/>
              <a:t>The data will help you to figure out trends in the market you’re operating  in.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67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Do You Do With The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2264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The data will ultimately help you figure out what you may want to design as part of your funnel</a:t>
            </a:r>
          </a:p>
          <a:p>
            <a:pPr lvl="1"/>
            <a:r>
              <a:rPr lang="en-US" dirty="0"/>
              <a:t>A funnel is what the customer buys at the point of sale</a:t>
            </a:r>
          </a:p>
          <a:p>
            <a:pPr lvl="1"/>
            <a:r>
              <a:rPr lang="en-US" dirty="0"/>
              <a:t>A funnel is also what the customer buys over their lifetime with you</a:t>
            </a:r>
          </a:p>
          <a:p>
            <a:pPr lvl="1"/>
            <a:r>
              <a:rPr lang="en-US" dirty="0"/>
              <a:t>Do you have enough products and subjects planned and designed now for someone to spend $100 a year with you?</a:t>
            </a:r>
          </a:p>
          <a:p>
            <a:pPr lvl="1"/>
            <a:r>
              <a:rPr lang="en-US" dirty="0"/>
              <a:t>Are they logically spaced…when will your customer see it</a:t>
            </a:r>
          </a:p>
          <a:p>
            <a:pPr lvl="1"/>
            <a:r>
              <a:rPr lang="en-US" dirty="0"/>
              <a:t>If you think about the conversion rate you’re currently getting how many products do you need.</a:t>
            </a:r>
          </a:p>
          <a:p>
            <a:r>
              <a:rPr lang="en-US" dirty="0"/>
              <a:t>The key is understanding that all of this can be going on in the background.</a:t>
            </a:r>
          </a:p>
          <a:p>
            <a:r>
              <a:rPr lang="en-US" dirty="0"/>
              <a:t>Do you have tools to:</a:t>
            </a:r>
          </a:p>
          <a:p>
            <a:pPr lvl="1"/>
            <a:r>
              <a:rPr lang="en-US" dirty="0"/>
              <a:t>Survey Your Buyers and Prospects</a:t>
            </a:r>
          </a:p>
          <a:p>
            <a:pPr lvl="1"/>
            <a:r>
              <a:rPr lang="en-US" dirty="0"/>
              <a:t>Track Their Activity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43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412</Words>
  <Application>Microsoft Office PowerPoint</Application>
  <PresentationFormat>Widescreen</PresentationFormat>
  <Paragraphs>37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Session Five</vt:lpstr>
      <vt:lpstr>Overview Session Five</vt:lpstr>
      <vt:lpstr>Special Consideration for Session Five</vt:lpstr>
      <vt:lpstr>What Do You Do With The Data</vt:lpstr>
      <vt:lpstr>What Do You Do With The Data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30 Day Challenge Day One</dc:title>
  <dc:creator>charles harper</dc:creator>
  <cp:lastModifiedBy>admin</cp:lastModifiedBy>
  <cp:revision>11</cp:revision>
  <dcterms:created xsi:type="dcterms:W3CDTF">2016-09-07T00:36:17Z</dcterms:created>
  <dcterms:modified xsi:type="dcterms:W3CDTF">2017-02-10T22:21:09Z</dcterms:modified>
</cp:coreProperties>
</file>