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14"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FDA2D1B7-E2E1-4146-967A-FC4E545C568A}" type="datetimeFigureOut">
              <a:rPr lang="en-US" smtClean="0"/>
              <a:t>2/10/2017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C7383D-BB52-4333-AFD8-4D5DD0D4F4DC}" type="slidenum">
              <a:rPr lang="en-US" smtClean="0"/>
              <a:t>‹#›</a:t>
            </a:fld>
            <a:endParaRPr lang="en-US"/>
          </a:p>
        </p:txBody>
      </p:sp>
    </p:spTree>
    <p:extLst>
      <p:ext uri="{BB962C8B-B14F-4D97-AF65-F5344CB8AC3E}">
        <p14:creationId xmlns:p14="http://schemas.microsoft.com/office/powerpoint/2010/main" val="22929648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DA2D1B7-E2E1-4146-967A-FC4E545C568A}" type="datetimeFigureOut">
              <a:rPr lang="en-US" smtClean="0"/>
              <a:t>2/10/2017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C7383D-BB52-4333-AFD8-4D5DD0D4F4DC}" type="slidenum">
              <a:rPr lang="en-US" smtClean="0"/>
              <a:t>‹#›</a:t>
            </a:fld>
            <a:endParaRPr lang="en-US"/>
          </a:p>
        </p:txBody>
      </p:sp>
    </p:spTree>
    <p:extLst>
      <p:ext uri="{BB962C8B-B14F-4D97-AF65-F5344CB8AC3E}">
        <p14:creationId xmlns:p14="http://schemas.microsoft.com/office/powerpoint/2010/main" val="297396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DA2D1B7-E2E1-4146-967A-FC4E545C568A}" type="datetimeFigureOut">
              <a:rPr lang="en-US" smtClean="0"/>
              <a:t>2/10/2017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C7383D-BB52-4333-AFD8-4D5DD0D4F4DC}" type="slidenum">
              <a:rPr lang="en-US" smtClean="0"/>
              <a:t>‹#›</a:t>
            </a:fld>
            <a:endParaRPr lang="en-US"/>
          </a:p>
        </p:txBody>
      </p:sp>
    </p:spTree>
    <p:extLst>
      <p:ext uri="{BB962C8B-B14F-4D97-AF65-F5344CB8AC3E}">
        <p14:creationId xmlns:p14="http://schemas.microsoft.com/office/powerpoint/2010/main" val="864701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DA2D1B7-E2E1-4146-967A-FC4E545C568A}" type="datetimeFigureOut">
              <a:rPr lang="en-US" smtClean="0"/>
              <a:t>2/10/2017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C7383D-BB52-4333-AFD8-4D5DD0D4F4DC}" type="slidenum">
              <a:rPr lang="en-US" smtClean="0"/>
              <a:t>‹#›</a:t>
            </a:fld>
            <a:endParaRPr lang="en-US"/>
          </a:p>
        </p:txBody>
      </p:sp>
    </p:spTree>
    <p:extLst>
      <p:ext uri="{BB962C8B-B14F-4D97-AF65-F5344CB8AC3E}">
        <p14:creationId xmlns:p14="http://schemas.microsoft.com/office/powerpoint/2010/main" val="4788219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FDA2D1B7-E2E1-4146-967A-FC4E545C568A}" type="datetimeFigureOut">
              <a:rPr lang="en-US" smtClean="0"/>
              <a:t>2/10/2017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C7383D-BB52-4333-AFD8-4D5DD0D4F4DC}" type="slidenum">
              <a:rPr lang="en-US" smtClean="0"/>
              <a:t>‹#›</a:t>
            </a:fld>
            <a:endParaRPr lang="en-US"/>
          </a:p>
        </p:txBody>
      </p:sp>
    </p:spTree>
    <p:extLst>
      <p:ext uri="{BB962C8B-B14F-4D97-AF65-F5344CB8AC3E}">
        <p14:creationId xmlns:p14="http://schemas.microsoft.com/office/powerpoint/2010/main" val="28592036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DA2D1B7-E2E1-4146-967A-FC4E545C568A}" type="datetimeFigureOut">
              <a:rPr lang="en-US" smtClean="0"/>
              <a:t>2/10/2017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C7383D-BB52-4333-AFD8-4D5DD0D4F4DC}" type="slidenum">
              <a:rPr lang="en-US" smtClean="0"/>
              <a:t>‹#›</a:t>
            </a:fld>
            <a:endParaRPr lang="en-US"/>
          </a:p>
        </p:txBody>
      </p:sp>
    </p:spTree>
    <p:extLst>
      <p:ext uri="{BB962C8B-B14F-4D97-AF65-F5344CB8AC3E}">
        <p14:creationId xmlns:p14="http://schemas.microsoft.com/office/powerpoint/2010/main" val="3280101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DA2D1B7-E2E1-4146-967A-FC4E545C568A}" type="datetimeFigureOut">
              <a:rPr lang="en-US" smtClean="0"/>
              <a:t>2/10/2017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FC7383D-BB52-4333-AFD8-4D5DD0D4F4DC}" type="slidenum">
              <a:rPr lang="en-US" smtClean="0"/>
              <a:t>‹#›</a:t>
            </a:fld>
            <a:endParaRPr lang="en-US"/>
          </a:p>
        </p:txBody>
      </p:sp>
    </p:spTree>
    <p:extLst>
      <p:ext uri="{BB962C8B-B14F-4D97-AF65-F5344CB8AC3E}">
        <p14:creationId xmlns:p14="http://schemas.microsoft.com/office/powerpoint/2010/main" val="40289805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DA2D1B7-E2E1-4146-967A-FC4E545C568A}" type="datetimeFigureOut">
              <a:rPr lang="en-US" smtClean="0"/>
              <a:t>2/10/2017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FC7383D-BB52-4333-AFD8-4D5DD0D4F4DC}" type="slidenum">
              <a:rPr lang="en-US" smtClean="0"/>
              <a:t>‹#›</a:t>
            </a:fld>
            <a:endParaRPr lang="en-US"/>
          </a:p>
        </p:txBody>
      </p:sp>
    </p:spTree>
    <p:extLst>
      <p:ext uri="{BB962C8B-B14F-4D97-AF65-F5344CB8AC3E}">
        <p14:creationId xmlns:p14="http://schemas.microsoft.com/office/powerpoint/2010/main" val="25289063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A2D1B7-E2E1-4146-967A-FC4E545C568A}" type="datetimeFigureOut">
              <a:rPr lang="en-US" smtClean="0"/>
              <a:t>2/10/2017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FC7383D-BB52-4333-AFD8-4D5DD0D4F4DC}" type="slidenum">
              <a:rPr lang="en-US" smtClean="0"/>
              <a:t>‹#›</a:t>
            </a:fld>
            <a:endParaRPr lang="en-US"/>
          </a:p>
        </p:txBody>
      </p:sp>
    </p:spTree>
    <p:extLst>
      <p:ext uri="{BB962C8B-B14F-4D97-AF65-F5344CB8AC3E}">
        <p14:creationId xmlns:p14="http://schemas.microsoft.com/office/powerpoint/2010/main" val="11951907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DA2D1B7-E2E1-4146-967A-FC4E545C568A}" type="datetimeFigureOut">
              <a:rPr lang="en-US" smtClean="0"/>
              <a:t>2/10/2017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C7383D-BB52-4333-AFD8-4D5DD0D4F4DC}" type="slidenum">
              <a:rPr lang="en-US" smtClean="0"/>
              <a:t>‹#›</a:t>
            </a:fld>
            <a:endParaRPr lang="en-US"/>
          </a:p>
        </p:txBody>
      </p:sp>
    </p:spTree>
    <p:extLst>
      <p:ext uri="{BB962C8B-B14F-4D97-AF65-F5344CB8AC3E}">
        <p14:creationId xmlns:p14="http://schemas.microsoft.com/office/powerpoint/2010/main" val="539436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DA2D1B7-E2E1-4146-967A-FC4E545C568A}" type="datetimeFigureOut">
              <a:rPr lang="en-US" smtClean="0"/>
              <a:t>2/10/2017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C7383D-BB52-4333-AFD8-4D5DD0D4F4DC}" type="slidenum">
              <a:rPr lang="en-US" smtClean="0"/>
              <a:t>‹#›</a:t>
            </a:fld>
            <a:endParaRPr lang="en-US"/>
          </a:p>
        </p:txBody>
      </p:sp>
    </p:spTree>
    <p:extLst>
      <p:ext uri="{BB962C8B-B14F-4D97-AF65-F5344CB8AC3E}">
        <p14:creationId xmlns:p14="http://schemas.microsoft.com/office/powerpoint/2010/main" val="11685444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DA2D1B7-E2E1-4146-967A-FC4E545C568A}" type="datetimeFigureOut">
              <a:rPr lang="en-US" smtClean="0"/>
              <a:t>2/10/2017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C7383D-BB52-4333-AFD8-4D5DD0D4F4DC}" type="slidenum">
              <a:rPr lang="en-US" smtClean="0"/>
              <a:t>‹#›</a:t>
            </a:fld>
            <a:endParaRPr lang="en-US"/>
          </a:p>
        </p:txBody>
      </p:sp>
    </p:spTree>
    <p:extLst>
      <p:ext uri="{BB962C8B-B14F-4D97-AF65-F5344CB8AC3E}">
        <p14:creationId xmlns:p14="http://schemas.microsoft.com/office/powerpoint/2010/main" val="13063977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Session Thirteen</a:t>
            </a: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22037748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Joint Ventures for 1000 True Fan Attraction</a:t>
            </a:r>
          </a:p>
        </p:txBody>
      </p:sp>
      <p:sp>
        <p:nvSpPr>
          <p:cNvPr id="3" name="Content Placeholder 2"/>
          <p:cNvSpPr>
            <a:spLocks noGrp="1"/>
          </p:cNvSpPr>
          <p:nvPr>
            <p:ph idx="1"/>
          </p:nvPr>
        </p:nvSpPr>
        <p:spPr/>
        <p:txBody>
          <a:bodyPr>
            <a:normAutofit fontScale="92500" lnSpcReduction="10000"/>
          </a:bodyPr>
          <a:lstStyle/>
          <a:p>
            <a:r>
              <a:rPr lang="en-US" dirty="0"/>
              <a:t>Establishing a path for an individual to become a fan through regular conversation means that you’re constantly testing your offerings.</a:t>
            </a:r>
          </a:p>
          <a:p>
            <a:r>
              <a:rPr lang="en-US" dirty="0"/>
              <a:t>That means that you will need to find low cost ways to introduce new people to your offerings.</a:t>
            </a:r>
          </a:p>
          <a:p>
            <a:r>
              <a:rPr lang="en-US" dirty="0"/>
              <a:t>Some will continue to make purchases, interact with your communication and prove themselves to be “true fans”.</a:t>
            </a:r>
          </a:p>
          <a:p>
            <a:r>
              <a:rPr lang="en-US" dirty="0"/>
              <a:t>Others though, will prove themselves to be acquaintances that may not be as passionate about your work.</a:t>
            </a:r>
          </a:p>
          <a:p>
            <a:r>
              <a:rPr lang="en-US" dirty="0"/>
              <a:t>So, how do you constantly bring new people into your marketing funnel to test your offers to find out if they will learn to like you through the regular course of your marketing?</a:t>
            </a:r>
          </a:p>
        </p:txBody>
      </p:sp>
    </p:spTree>
    <p:extLst>
      <p:ext uri="{BB962C8B-B14F-4D97-AF65-F5344CB8AC3E}">
        <p14:creationId xmlns:p14="http://schemas.microsoft.com/office/powerpoint/2010/main" val="1124649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Joint Ventures for 1000 True Fan Attraction</a:t>
            </a:r>
          </a:p>
        </p:txBody>
      </p:sp>
      <p:sp>
        <p:nvSpPr>
          <p:cNvPr id="3" name="Content Placeholder 2"/>
          <p:cNvSpPr>
            <a:spLocks noGrp="1"/>
          </p:cNvSpPr>
          <p:nvPr>
            <p:ph idx="1"/>
          </p:nvPr>
        </p:nvSpPr>
        <p:spPr/>
        <p:txBody>
          <a:bodyPr>
            <a:normAutofit lnSpcReduction="10000"/>
          </a:bodyPr>
          <a:lstStyle/>
          <a:p>
            <a:r>
              <a:rPr lang="en-US" dirty="0"/>
              <a:t>You meet them through the email lists of other creative marketers.</a:t>
            </a:r>
          </a:p>
          <a:p>
            <a:r>
              <a:rPr lang="en-US" dirty="0"/>
              <a:t>In some cases, this might come in the form of a collaborative project between you and another creative.</a:t>
            </a:r>
          </a:p>
          <a:p>
            <a:r>
              <a:rPr lang="en-US" dirty="0"/>
              <a:t>In other cases, it may come through an affiliate endorsement that someone makes on your behalf to their email list.</a:t>
            </a:r>
          </a:p>
          <a:p>
            <a:r>
              <a:rPr lang="en-US" dirty="0"/>
              <a:t>Typically, the unspoken arrangement is that you will endorse their creative projects to your email list.</a:t>
            </a:r>
          </a:p>
          <a:p>
            <a:r>
              <a:rPr lang="en-US" dirty="0"/>
              <a:t>In both cases, your exposure to new people expands without a monetary investment.</a:t>
            </a:r>
          </a:p>
          <a:p>
            <a:r>
              <a:rPr lang="en-US" dirty="0"/>
              <a:t>However, both affiliate and collaborative projects will take time.</a:t>
            </a:r>
          </a:p>
        </p:txBody>
      </p:sp>
    </p:spTree>
    <p:extLst>
      <p:ext uri="{BB962C8B-B14F-4D97-AF65-F5344CB8AC3E}">
        <p14:creationId xmlns:p14="http://schemas.microsoft.com/office/powerpoint/2010/main" val="1150710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Collaborative Joint Ventures</a:t>
            </a:r>
          </a:p>
        </p:txBody>
      </p:sp>
      <p:sp>
        <p:nvSpPr>
          <p:cNvPr id="3" name="Content Placeholder 2"/>
          <p:cNvSpPr>
            <a:spLocks noGrp="1"/>
          </p:cNvSpPr>
          <p:nvPr>
            <p:ph idx="1"/>
          </p:nvPr>
        </p:nvSpPr>
        <p:spPr/>
        <p:txBody>
          <a:bodyPr>
            <a:normAutofit/>
          </a:bodyPr>
          <a:lstStyle/>
          <a:p>
            <a:r>
              <a:rPr lang="en-US" dirty="0"/>
              <a:t>In the classic joint venture, at least two creative marketers will collaborate on a project and split revenues and/or profits in some way.</a:t>
            </a:r>
          </a:p>
          <a:p>
            <a:r>
              <a:rPr lang="en-US" dirty="0"/>
              <a:t>While the revenue can be important in a case like this, what is most important is the fact that you’re meeting new potential fans.</a:t>
            </a:r>
          </a:p>
          <a:p>
            <a:r>
              <a:rPr lang="en-US" dirty="0"/>
              <a:t>To do this successfully, you’ll want to make sure that the system for logging sales and capturing information works…is automated and will add new names to your autoresponder.</a:t>
            </a:r>
          </a:p>
          <a:p>
            <a:r>
              <a:rPr lang="en-US" dirty="0"/>
              <a:t>This can be done on affiliate platforms such as </a:t>
            </a:r>
            <a:r>
              <a:rPr lang="en-US" dirty="0" err="1"/>
              <a:t>JVZoo</a:t>
            </a:r>
            <a:r>
              <a:rPr lang="en-US" dirty="0"/>
              <a:t>, Warrior Plus and </a:t>
            </a:r>
            <a:r>
              <a:rPr lang="en-US" dirty="0" err="1"/>
              <a:t>Zaxaa</a:t>
            </a:r>
            <a:r>
              <a:rPr lang="en-US" dirty="0"/>
              <a:t>.</a:t>
            </a:r>
          </a:p>
        </p:txBody>
      </p:sp>
    </p:spTree>
    <p:extLst>
      <p:ext uri="{BB962C8B-B14F-4D97-AF65-F5344CB8AC3E}">
        <p14:creationId xmlns:p14="http://schemas.microsoft.com/office/powerpoint/2010/main" val="282027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Affiliate Joint Ventures</a:t>
            </a:r>
          </a:p>
        </p:txBody>
      </p:sp>
      <p:sp>
        <p:nvSpPr>
          <p:cNvPr id="3" name="Content Placeholder 2"/>
          <p:cNvSpPr>
            <a:spLocks noGrp="1"/>
          </p:cNvSpPr>
          <p:nvPr>
            <p:ph idx="1"/>
          </p:nvPr>
        </p:nvSpPr>
        <p:spPr>
          <a:xfrm>
            <a:off x="838200" y="1825624"/>
            <a:ext cx="10515600" cy="4440951"/>
          </a:xfrm>
        </p:spPr>
        <p:txBody>
          <a:bodyPr>
            <a:normAutofit fontScale="85000" lnSpcReduction="20000"/>
          </a:bodyPr>
          <a:lstStyle/>
          <a:p>
            <a:r>
              <a:rPr lang="en-US" dirty="0"/>
              <a:t>In affiliate joint venture arrangements, you’re generating a sale through the efforts of affiliate partners.</a:t>
            </a:r>
          </a:p>
          <a:p>
            <a:r>
              <a:rPr lang="en-US" dirty="0"/>
              <a:t>They are actually doing the work of sourcing their email lists to find willing buyers of your product.</a:t>
            </a:r>
          </a:p>
          <a:p>
            <a:r>
              <a:rPr lang="en-US" dirty="0"/>
              <a:t>Again, this entire process is automated when you use one of the affiliate platforms mentioned earlier.</a:t>
            </a:r>
          </a:p>
          <a:p>
            <a:r>
              <a:rPr lang="en-US" dirty="0"/>
              <a:t>The key to this process is not to look at all affiliates with the ability to generate sales.</a:t>
            </a:r>
          </a:p>
          <a:p>
            <a:r>
              <a:rPr lang="en-US" dirty="0"/>
              <a:t>It is to find the kind of partners that are likely to bring people that will enjoy your work once they purchase.</a:t>
            </a:r>
          </a:p>
          <a:p>
            <a:r>
              <a:rPr lang="en-US" dirty="0"/>
              <a:t>They are going to be worth the time it takes to put effort into the arrangement because they will make more than one purchase.</a:t>
            </a:r>
          </a:p>
          <a:p>
            <a:r>
              <a:rPr lang="en-US" dirty="0"/>
              <a:t>A joint venture arrangement makes the most sense if you have a percentage of the new buyers becoming your true fans.</a:t>
            </a:r>
          </a:p>
          <a:p>
            <a:endParaRPr lang="en-US" dirty="0"/>
          </a:p>
        </p:txBody>
      </p:sp>
    </p:spTree>
    <p:extLst>
      <p:ext uri="{BB962C8B-B14F-4D97-AF65-F5344CB8AC3E}">
        <p14:creationId xmlns:p14="http://schemas.microsoft.com/office/powerpoint/2010/main" val="543077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TotalTime>
  <Words>474</Words>
  <Application>Microsoft Office PowerPoint</Application>
  <PresentationFormat>Widescreen</PresentationFormat>
  <Paragraphs>27</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Calibri Light</vt:lpstr>
      <vt:lpstr>Office Theme</vt:lpstr>
      <vt:lpstr>Session Thirteen</vt:lpstr>
      <vt:lpstr>Joint Ventures for 1000 True Fan Attraction</vt:lpstr>
      <vt:lpstr>Joint Ventures for 1000 True Fan Attraction</vt:lpstr>
      <vt:lpstr>Collaborative Joint Ventures</vt:lpstr>
      <vt:lpstr>Affiliate Joint Ventures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Session Thirteen</dc:title>
  <dc:creator>admin</dc:creator>
  <cp:lastModifiedBy>admin</cp:lastModifiedBy>
  <cp:revision>3</cp:revision>
  <dcterms:created xsi:type="dcterms:W3CDTF">2017-02-11T02:16:44Z</dcterms:created>
  <dcterms:modified xsi:type="dcterms:W3CDTF">2017-02-11T04:11:54Z</dcterms:modified>
</cp:coreProperties>
</file>