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828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155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711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214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644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53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623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967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35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823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210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438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Eleven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180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Exponential Marketing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Because 1000 True Fans was basically an academic theory, there were advantages that information marketers have that weren’t taken into account.</a:t>
            </a:r>
          </a:p>
          <a:p>
            <a:r>
              <a:rPr lang="en-US" dirty="0"/>
              <a:t>Mainly, that if you are skilled in structuring your sales and marketing systems for information you can short cut some of the required numbers to make your goal.</a:t>
            </a:r>
          </a:p>
          <a:p>
            <a:r>
              <a:rPr lang="en-US" dirty="0"/>
              <a:t>The concept of exponential marketing has been part of the sales process as long a there have been sales; however it was captured eloquently by Jay Abraham and Richard Johnson.</a:t>
            </a:r>
          </a:p>
          <a:p>
            <a:r>
              <a:rPr lang="en-US" dirty="0"/>
              <a:t>In their Hidden Marketing Assets system, they discuss ways to generate more profit from existing customers.</a:t>
            </a:r>
          </a:p>
        </p:txBody>
      </p:sp>
    </p:spTree>
    <p:extLst>
      <p:ext uri="{BB962C8B-B14F-4D97-AF65-F5344CB8AC3E}">
        <p14:creationId xmlns:p14="http://schemas.microsoft.com/office/powerpoint/2010/main" val="77629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Exponential Marketing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this means to the theory is that just because someone spends $100 with you during a calendar year doesn’t mean that’s all they wan to spend.</a:t>
            </a:r>
          </a:p>
          <a:p>
            <a:r>
              <a:rPr lang="en-US" dirty="0"/>
              <a:t>It’s quite likely that they’ll spend more of their disposable income with you if you provide offers that go with the flow of their lives.</a:t>
            </a:r>
          </a:p>
          <a:p>
            <a:r>
              <a:rPr lang="en-US" dirty="0"/>
              <a:t>When you execute systems like this, your profit can grow exponentially without having to acquire any additional fans (customers).</a:t>
            </a:r>
          </a:p>
          <a:p>
            <a:r>
              <a:rPr lang="en-US" dirty="0"/>
              <a:t>There are two primary ways to grow your profit without having to increase the number of fans you get.</a:t>
            </a:r>
          </a:p>
        </p:txBody>
      </p:sp>
    </p:spTree>
    <p:extLst>
      <p:ext uri="{BB962C8B-B14F-4D97-AF65-F5344CB8AC3E}">
        <p14:creationId xmlns:p14="http://schemas.microsoft.com/office/powerpoint/2010/main" val="408512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Exponential Marketing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First, you can encourage your fans to come back to buy from you more often.</a:t>
            </a:r>
          </a:p>
          <a:p>
            <a:r>
              <a:rPr lang="en-US" dirty="0"/>
              <a:t>Although there are many ways to do this, they basically fall into two categories:</a:t>
            </a:r>
          </a:p>
          <a:p>
            <a:pPr lvl="1"/>
            <a:r>
              <a:rPr lang="en-US" dirty="0"/>
              <a:t>Premiums – Additional value added for the same price</a:t>
            </a:r>
          </a:p>
          <a:p>
            <a:pPr lvl="1"/>
            <a:r>
              <a:rPr lang="en-US" dirty="0"/>
              <a:t>Discounts –Same or similar value added for a reduced price</a:t>
            </a:r>
          </a:p>
          <a:p>
            <a:r>
              <a:rPr lang="en-US" dirty="0"/>
              <a:t>This assumes that you have a reliable way of telling your fans that you have a special reason for them to come to your website or presence.</a:t>
            </a:r>
          </a:p>
          <a:p>
            <a:r>
              <a:rPr lang="en-US" dirty="0"/>
              <a:t>This will be discussed in the “List building” session, but you want to establish a regular communication channel with your true fans.</a:t>
            </a:r>
          </a:p>
        </p:txBody>
      </p:sp>
    </p:spTree>
    <p:extLst>
      <p:ext uri="{BB962C8B-B14F-4D97-AF65-F5344CB8AC3E}">
        <p14:creationId xmlns:p14="http://schemas.microsoft.com/office/powerpoint/2010/main" val="68774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Exponential Marketing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Second, you can encourage your fans to spend more with you at each individual purpose.</a:t>
            </a:r>
          </a:p>
          <a:p>
            <a:r>
              <a:rPr lang="en-US" dirty="0"/>
              <a:t>This is particularly powerful because it leverages any case where you increase the number of fans you attain as well as how often they make purchases from you.</a:t>
            </a:r>
          </a:p>
          <a:p>
            <a:r>
              <a:rPr lang="en-US" dirty="0"/>
              <a:t>This means that you need to have systems in place to give them related purchases to make that increase the value of what they’re buying.</a:t>
            </a:r>
          </a:p>
          <a:p>
            <a:r>
              <a:rPr lang="en-US" dirty="0"/>
              <a:t>The questions to ask when putting these additional offers together is</a:t>
            </a:r>
          </a:p>
          <a:p>
            <a:pPr lvl="1"/>
            <a:r>
              <a:rPr lang="en-US" dirty="0"/>
              <a:t>What can I provide that would cause fans to enjoy their purchases more?</a:t>
            </a:r>
          </a:p>
          <a:p>
            <a:pPr lvl="1"/>
            <a:r>
              <a:rPr lang="en-US" dirty="0"/>
              <a:t>What can I provide that would cause “fans” to get rid of pain or accomplish goals faster?</a:t>
            </a:r>
          </a:p>
          <a:p>
            <a:pPr lvl="1"/>
            <a:r>
              <a:rPr lang="en-US" dirty="0"/>
              <a:t>What can I provide that would cause “fans” to enjoy more of that they’ve purchased?</a:t>
            </a:r>
          </a:p>
        </p:txBody>
      </p:sp>
    </p:spTree>
    <p:extLst>
      <p:ext uri="{BB962C8B-B14F-4D97-AF65-F5344CB8AC3E}">
        <p14:creationId xmlns:p14="http://schemas.microsoft.com/office/powerpoint/2010/main" val="154070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Exponential Marketing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Sales and marketing experts call this process upselling</a:t>
            </a:r>
          </a:p>
          <a:p>
            <a:r>
              <a:rPr lang="en-US" dirty="0"/>
              <a:t>You are attempting to give the person the opportunity to spend to get more value from you.</a:t>
            </a:r>
          </a:p>
          <a:p>
            <a:r>
              <a:rPr lang="en-US" dirty="0"/>
              <a:t>Ideally the time to make the offer to them is when you know they’ve committed to the purchase.</a:t>
            </a:r>
          </a:p>
          <a:p>
            <a:r>
              <a:rPr lang="en-US" dirty="0"/>
              <a:t>You may have seen offers to check off a box on an order form that allows you to spend a little more to get an additional product or service (1 Click Upsells).</a:t>
            </a:r>
          </a:p>
          <a:p>
            <a:r>
              <a:rPr lang="en-US" dirty="0"/>
              <a:t>You may have also seen offers that appear once you’ve already made payment for the first item. </a:t>
            </a:r>
          </a:p>
        </p:txBody>
      </p:sp>
    </p:spTree>
    <p:extLst>
      <p:ext uri="{BB962C8B-B14F-4D97-AF65-F5344CB8AC3E}">
        <p14:creationId xmlns:p14="http://schemas.microsoft.com/office/powerpoint/2010/main" val="7106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Lifetime Customer Value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 addition to developing purchases for the buyer to make at the point of sale, marketers should also consider the growth and development of the buyer.</a:t>
            </a:r>
          </a:p>
          <a:p>
            <a:r>
              <a:rPr lang="en-US" dirty="0"/>
              <a:t>What will they need to or want to purchase at a later time.</a:t>
            </a:r>
          </a:p>
          <a:p>
            <a:r>
              <a:rPr lang="en-US" dirty="0"/>
              <a:t>The buyer should be aspiring to a higher priced purchase, a more advanced purchase.</a:t>
            </a:r>
          </a:p>
          <a:p>
            <a:r>
              <a:rPr lang="en-US" dirty="0"/>
              <a:t>This is called a horizontal sales funnel and will be discussed later on with your product line.</a:t>
            </a:r>
          </a:p>
          <a:p>
            <a:r>
              <a:rPr lang="en-US" dirty="0"/>
              <a:t>But one of the ways that you increase a customer’s value to your creative business is to give them a series of things they can and should be </a:t>
            </a:r>
            <a:r>
              <a:rPr lang="en-US"/>
              <a:t>looking forward 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2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662</Words>
  <Application>Microsoft Office PowerPoint</Application>
  <PresentationFormat>Widescreen</PresentationFormat>
  <Paragraphs>38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Session Eleven</vt:lpstr>
      <vt:lpstr>Exponential Marketing</vt:lpstr>
      <vt:lpstr>Exponential Marketing</vt:lpstr>
      <vt:lpstr>Exponential Marketing</vt:lpstr>
      <vt:lpstr>Exponential Marketing</vt:lpstr>
      <vt:lpstr>Exponential Marketing</vt:lpstr>
      <vt:lpstr>Lifetime Customer Value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Eleven</dc:title>
  <dc:creator>admin</dc:creator>
  <cp:lastModifiedBy>admin</cp:lastModifiedBy>
  <cp:revision>3</cp:revision>
  <dcterms:created xsi:type="dcterms:W3CDTF">2017-02-10T22:50:38Z</dcterms:created>
  <dcterms:modified xsi:type="dcterms:W3CDTF">2017-02-11T04:11:00Z</dcterms:modified>
</cp:coreProperties>
</file>