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0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2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9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2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985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5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5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6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4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7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Nine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6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Conversion Factor To Acquire Fans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Will It Cost You In Dollars to Acquire Fans</a:t>
            </a:r>
          </a:p>
          <a:p>
            <a:r>
              <a:rPr lang="en-US" dirty="0"/>
              <a:t>Before You Can Calculate, You’ll Need to Know</a:t>
            </a:r>
          </a:p>
          <a:p>
            <a:r>
              <a:rPr lang="en-US" dirty="0"/>
              <a:t>Sales Conversion Rates for Products Like Yours</a:t>
            </a:r>
          </a:p>
          <a:p>
            <a:r>
              <a:rPr lang="en-US" dirty="0"/>
              <a:t>If You Were to Sell Direct By E-Mail To These Fans</a:t>
            </a:r>
          </a:p>
          <a:p>
            <a:r>
              <a:rPr lang="en-US" dirty="0"/>
              <a:t>And They All Came To Your Page</a:t>
            </a:r>
          </a:p>
          <a:p>
            <a:r>
              <a:rPr lang="en-US" dirty="0"/>
              <a:t>What Is the Average Expected Conversion Rate</a:t>
            </a:r>
          </a:p>
          <a:p>
            <a:r>
              <a:rPr lang="en-US" dirty="0"/>
              <a:t>Do Your Research On </a:t>
            </a:r>
            <a:r>
              <a:rPr lang="en-US" dirty="0" err="1"/>
              <a:t>JVZoo</a:t>
            </a:r>
            <a:r>
              <a:rPr lang="en-US" dirty="0"/>
              <a:t>, Warrior Plus, </a:t>
            </a:r>
            <a:r>
              <a:rPr lang="en-US" dirty="0" err="1"/>
              <a:t>Clickbank</a:t>
            </a:r>
            <a:r>
              <a:rPr lang="en-US" dirty="0"/>
              <a:t>, Anecdotally</a:t>
            </a:r>
          </a:p>
          <a:p>
            <a:r>
              <a:rPr lang="en-US" dirty="0"/>
              <a:t>What Can You Expect On Average a Well Written Page To Convert Visitors With A Base Product Like Yours.</a:t>
            </a:r>
          </a:p>
        </p:txBody>
      </p:sp>
    </p:spTree>
    <p:extLst>
      <p:ext uri="{BB962C8B-B14F-4D97-AF65-F5344CB8AC3E}">
        <p14:creationId xmlns:p14="http://schemas.microsoft.com/office/powerpoint/2010/main" val="41861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Converted Fan Sales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2310"/>
            <a:ext cx="10515600" cy="4866198"/>
          </a:xfrm>
        </p:spPr>
        <p:txBody>
          <a:bodyPr>
            <a:normAutofit/>
          </a:bodyPr>
          <a:lstStyle/>
          <a:p>
            <a:r>
              <a:rPr lang="en-US" dirty="0"/>
              <a:t>Once You Know Your Base Conversion Factor</a:t>
            </a:r>
          </a:p>
          <a:p>
            <a:r>
              <a:rPr lang="en-US" dirty="0"/>
              <a:t>You Now Have To Back Into How Many Sales You Need</a:t>
            </a:r>
          </a:p>
          <a:p>
            <a:r>
              <a:rPr lang="en-US" dirty="0"/>
              <a:t>For Example, at an 8% Conversion Rate, How Many Visitors Will You Need to Your Page to Make Sales?</a:t>
            </a:r>
          </a:p>
          <a:p>
            <a:r>
              <a:rPr lang="en-US" dirty="0"/>
              <a:t>How Many People Will You Have to Bring to A Page Like Yours:</a:t>
            </a:r>
          </a:p>
          <a:p>
            <a:pPr lvl="1"/>
            <a:r>
              <a:rPr lang="en-US" dirty="0"/>
              <a:t>On an Annual Basis to Get Your Annual Number</a:t>
            </a:r>
          </a:p>
          <a:p>
            <a:pPr lvl="1"/>
            <a:r>
              <a:rPr lang="en-US" dirty="0"/>
              <a:t>On a Monthly Basis to Get Your Monthly Number</a:t>
            </a:r>
          </a:p>
          <a:p>
            <a:pPr lvl="1"/>
            <a:r>
              <a:rPr lang="en-US" dirty="0"/>
              <a:t>On a Weekly Basis to Get Your Weekly Number</a:t>
            </a:r>
          </a:p>
          <a:p>
            <a:pPr lvl="1"/>
            <a:r>
              <a:rPr lang="en-US" dirty="0"/>
              <a:t>On a Daily Basis to Get Your Daily Number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1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Session Nine</vt:lpstr>
      <vt:lpstr>Conversion Factor To Acquire Fans</vt:lpstr>
      <vt:lpstr>Converted Fan Sales Number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Nine</dc:title>
  <dc:creator>admin</dc:creator>
  <cp:lastModifiedBy>admin</cp:lastModifiedBy>
  <cp:revision>2</cp:revision>
  <dcterms:created xsi:type="dcterms:W3CDTF">2017-02-10T22:27:20Z</dcterms:created>
  <dcterms:modified xsi:type="dcterms:W3CDTF">2017-02-11T04:44:39Z</dcterms:modified>
</cp:coreProperties>
</file>