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00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27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61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791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68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4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05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4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55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11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8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Eight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34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Base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What Is Your $108,000?</a:t>
            </a:r>
          </a:p>
          <a:p>
            <a:r>
              <a:rPr lang="en-US" dirty="0"/>
              <a:t>Be Real…Of Course, I Know You Want to Make a Million</a:t>
            </a:r>
          </a:p>
          <a:p>
            <a:r>
              <a:rPr lang="en-US" dirty="0"/>
              <a:t>What Would It Take To Put You on the Fast Track?</a:t>
            </a:r>
          </a:p>
          <a:p>
            <a:r>
              <a:rPr lang="en-US" dirty="0"/>
              <a:t>To…Travel To…Pay for And Attend Every Internet Marketing Conference You Want?</a:t>
            </a:r>
          </a:p>
          <a:p>
            <a:r>
              <a:rPr lang="en-US" dirty="0"/>
              <a:t>This is A Finite Number and Calculation</a:t>
            </a:r>
          </a:p>
          <a:p>
            <a:r>
              <a:rPr lang="en-US" dirty="0"/>
              <a:t>Why? Because This is What You’ll Need to Have Vision Beyond the Base Number and Grow.</a:t>
            </a:r>
          </a:p>
          <a:p>
            <a:r>
              <a:rPr lang="en-US" dirty="0"/>
              <a:t>This Will Also Be The Number You Need to Be Free to Pursue the Business.</a:t>
            </a:r>
          </a:p>
          <a:p>
            <a:r>
              <a:rPr lang="en-US" dirty="0"/>
              <a:t>This Number Should be Individual and Real To You, Children, Pensions, Other Care</a:t>
            </a:r>
          </a:p>
          <a:p>
            <a:r>
              <a:rPr lang="en-US" dirty="0"/>
              <a:t>Give Yourself Wiggle Room in the Number.</a:t>
            </a:r>
          </a:p>
        </p:txBody>
      </p:sp>
    </p:spTree>
    <p:extLst>
      <p:ext uri="{BB962C8B-B14F-4D97-AF65-F5344CB8AC3E}">
        <p14:creationId xmlns:p14="http://schemas.microsoft.com/office/powerpoint/2010/main" val="157859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Base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/>
          </a:bodyPr>
          <a:lstStyle/>
          <a:p>
            <a:r>
              <a:rPr lang="en-US" dirty="0"/>
              <a:t>How Much Do You Want to Work Every Year To Attain This?</a:t>
            </a:r>
          </a:p>
          <a:p>
            <a:r>
              <a:rPr lang="en-US" dirty="0"/>
              <a:t>How Many Hours (On Average) Do You Want to Work Every Day?</a:t>
            </a:r>
          </a:p>
          <a:p>
            <a:r>
              <a:rPr lang="en-US" dirty="0"/>
              <a:t>Be Clear On This…It Will Determine How You Will Attain Your Fans</a:t>
            </a:r>
          </a:p>
          <a:p>
            <a:r>
              <a:rPr lang="en-US" dirty="0"/>
              <a:t>How Often Do You Want to Offer Direct Contact With Your Fans</a:t>
            </a:r>
          </a:p>
          <a:p>
            <a:r>
              <a:rPr lang="en-US" dirty="0"/>
              <a:t>It’s Likely That No One Else In Your Niche Is Doing This, So Even Once is a Great Benefit</a:t>
            </a:r>
          </a:p>
          <a:p>
            <a:r>
              <a:rPr lang="en-US" dirty="0"/>
              <a:t>This Isn’t an Exact Calculations, But It Will Set Limits On How You Behave Once You Hit the Fast Track.</a:t>
            </a:r>
          </a:p>
        </p:txBody>
      </p:sp>
    </p:spTree>
    <p:extLst>
      <p:ext uri="{BB962C8B-B14F-4D97-AF65-F5344CB8AC3E}">
        <p14:creationId xmlns:p14="http://schemas.microsoft.com/office/powerpoint/2010/main" val="263317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Base Sale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What Is the Average Value of Every Sale?</a:t>
            </a:r>
          </a:p>
          <a:p>
            <a:r>
              <a:rPr lang="en-US" dirty="0"/>
              <a:t>Think About What You Will Be Offering?</a:t>
            </a:r>
          </a:p>
          <a:p>
            <a:r>
              <a:rPr lang="en-US" dirty="0"/>
              <a:t>In This Case, You Wouldn’t Count Your Funnel Offerings</a:t>
            </a:r>
          </a:p>
          <a:p>
            <a:r>
              <a:rPr lang="en-US" dirty="0"/>
              <a:t>This Should Be a Finite Number</a:t>
            </a:r>
          </a:p>
          <a:p>
            <a:pPr lvl="1"/>
            <a:r>
              <a:rPr lang="en-US" dirty="0"/>
              <a:t>Kindle Book</a:t>
            </a:r>
          </a:p>
          <a:p>
            <a:pPr lvl="1"/>
            <a:r>
              <a:rPr lang="en-US" dirty="0"/>
              <a:t>Digital Product</a:t>
            </a:r>
          </a:p>
          <a:p>
            <a:pPr lvl="1"/>
            <a:r>
              <a:rPr lang="en-US" dirty="0"/>
              <a:t>Software Sale</a:t>
            </a:r>
          </a:p>
          <a:p>
            <a:r>
              <a:rPr lang="en-US" dirty="0"/>
              <a:t>Do Research in the Market</a:t>
            </a:r>
          </a:p>
          <a:p>
            <a:r>
              <a:rPr lang="en-US" dirty="0"/>
              <a:t>What Do Products Like the Once You Excel In Offering Cost?</a:t>
            </a:r>
          </a:p>
          <a:p>
            <a:r>
              <a:rPr lang="en-US" dirty="0"/>
              <a:t>Calculate This Number</a:t>
            </a:r>
          </a:p>
        </p:txBody>
      </p:sp>
    </p:spTree>
    <p:extLst>
      <p:ext uri="{BB962C8B-B14F-4D97-AF65-F5344CB8AC3E}">
        <p14:creationId xmlns:p14="http://schemas.microsoft.com/office/powerpoint/2010/main" val="210177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Base Fan Sales Number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Once You Have Your Base Sale Number</a:t>
            </a:r>
          </a:p>
          <a:p>
            <a:r>
              <a:rPr lang="en-US" dirty="0"/>
              <a:t>You Should Have the Base Rate</a:t>
            </a:r>
          </a:p>
          <a:p>
            <a:r>
              <a:rPr lang="en-US" dirty="0"/>
              <a:t>Which You Will Then Do the Calculation</a:t>
            </a:r>
          </a:p>
          <a:p>
            <a:r>
              <a:rPr lang="en-US" dirty="0"/>
              <a:t>Base Rate/Base Fans = True Fan Sales</a:t>
            </a:r>
          </a:p>
          <a:p>
            <a:r>
              <a:rPr lang="en-US" dirty="0"/>
              <a:t>This Too Should be a Finite Number</a:t>
            </a:r>
          </a:p>
          <a:p>
            <a:r>
              <a:rPr lang="en-US" dirty="0"/>
              <a:t>This Should Also Be An Annual Number</a:t>
            </a:r>
          </a:p>
          <a:p>
            <a:r>
              <a:rPr lang="en-US" dirty="0"/>
              <a:t>For Now, Do Three More Calculations</a:t>
            </a:r>
          </a:p>
          <a:p>
            <a:r>
              <a:rPr lang="en-US" dirty="0"/>
              <a:t>Do A Monthly Base Fan Sales Number</a:t>
            </a:r>
          </a:p>
          <a:p>
            <a:r>
              <a:rPr lang="en-US" dirty="0"/>
              <a:t>Do A Weekly Base Fan Sales Number </a:t>
            </a:r>
          </a:p>
          <a:p>
            <a:r>
              <a:rPr lang="en-US" dirty="0"/>
              <a:t>Do A Daily Base Fan Sales Number</a:t>
            </a:r>
          </a:p>
        </p:txBody>
      </p:sp>
    </p:spTree>
    <p:extLst>
      <p:ext uri="{BB962C8B-B14F-4D97-AF65-F5344CB8AC3E}">
        <p14:creationId xmlns:p14="http://schemas.microsoft.com/office/powerpoint/2010/main" val="241884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Session Eight</vt:lpstr>
      <vt:lpstr>The Base Rate</vt:lpstr>
      <vt:lpstr>The Base Time</vt:lpstr>
      <vt:lpstr>The Base Sale</vt:lpstr>
      <vt:lpstr>The Base Fan Sales Number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Eight</dc:title>
  <dc:creator>admin</dc:creator>
  <cp:lastModifiedBy>admin</cp:lastModifiedBy>
  <cp:revision>1</cp:revision>
  <dcterms:created xsi:type="dcterms:W3CDTF">2017-02-10T22:24:22Z</dcterms:created>
  <dcterms:modified xsi:type="dcterms:W3CDTF">2017-02-11T04:09:48Z</dcterms:modified>
</cp:coreProperties>
</file>